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7" r:id="rId3"/>
    <p:sldId id="260" r:id="rId4"/>
    <p:sldId id="271" r:id="rId5"/>
    <p:sldId id="262" r:id="rId6"/>
    <p:sldId id="297" r:id="rId7"/>
    <p:sldId id="296" r:id="rId8"/>
    <p:sldId id="268" r:id="rId9"/>
    <p:sldId id="298" r:id="rId10"/>
    <p:sldId id="299" r:id="rId11"/>
    <p:sldId id="266" r:id="rId12"/>
    <p:sldId id="267" r:id="rId13"/>
    <p:sldId id="272" r:id="rId14"/>
    <p:sldId id="273" r:id="rId15"/>
    <p:sldId id="277" r:id="rId16"/>
    <p:sldId id="284" r:id="rId17"/>
    <p:sldId id="292" r:id="rId18"/>
    <p:sldId id="293" r:id="rId19"/>
    <p:sldId id="294" r:id="rId20"/>
  </p:sldIdLst>
  <p:sldSz cx="9144000" cy="5143500" type="screen16x9"/>
  <p:notesSz cx="6858000" cy="9144000"/>
  <p:embeddedFontLst>
    <p:embeddedFont>
      <p:font typeface="MingLiU_HKSCS-ExtB" panose="02020500000000000000" pitchFamily="18" charset="-120"/>
      <p:regular r:id="rId22"/>
    </p:embeddedFont>
    <p:embeddedFont>
      <p:font typeface="Calibri" panose="020F0502020204030204" pitchFamily="34" charset="0"/>
      <p:regular r:id="rId23"/>
      <p:bold r:id="rId24"/>
    </p:embeddedFont>
    <p:embeddedFont>
      <p:font typeface="Roboto Slab" pitchFamily="2" charset="0"/>
      <p:regular r:id="rId25"/>
      <p:bold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  <p:embeddedFont>
      <p:font typeface="Vazir Black" pitchFamily="2" charset="-78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62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abf1dbd17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abf1dbd17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84fc56d062_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84fc56d062_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114470e8e2_9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114470e8e2_9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bf1dbd179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bf1dbd179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138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20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da085fb6_58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da085fb6_58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80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bf1dbd179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bf1dbd179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14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04510" y="351930"/>
            <a:ext cx="347100" cy="47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AD7ABF-3DB7-41B7-8F78-0B42D458F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8"/>
          <a:stretch/>
        </p:blipFill>
        <p:spPr>
          <a:xfrm>
            <a:off x="128694" y="4024849"/>
            <a:ext cx="616373" cy="942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0A4C78-35B8-49CD-9C82-EA5132041E35}"/>
              </a:ext>
            </a:extLst>
          </p:cNvPr>
          <p:cNvSpPr/>
          <p:nvPr/>
        </p:nvSpPr>
        <p:spPr>
          <a:xfrm>
            <a:off x="2970108" y="853441"/>
            <a:ext cx="3173307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Google Shape;70;p12">
            <a:extLst>
              <a:ext uri="{FF2B5EF4-FFF2-40B4-BE49-F238E27FC236}">
                <a16:creationId xmlns:a16="http://schemas.microsoft.com/office/drawing/2014/main" id="{75521726-7D28-43C1-8FB0-A775F1DB5F8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43141" y="782341"/>
            <a:ext cx="64577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اسم، لوگو و شعار</a:t>
            </a:r>
            <a:br>
              <a:rPr lang="fa-IR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</a:br>
            <a:r>
              <a:rPr lang="fa-IR" sz="2000" dirty="0">
                <a:solidFill>
                  <a:schemeClr val="tx1"/>
                </a:solidFill>
                <a:latin typeface="Vazir Black" pitchFamily="2" charset="-78"/>
                <a:cs typeface="Vazir Black" pitchFamily="2" charset="-78"/>
              </a:rPr>
              <a:t>(در صورت وجود)</a:t>
            </a:r>
            <a:endParaRPr dirty="0">
              <a:solidFill>
                <a:schemeClr val="tx1"/>
              </a:solidFill>
              <a:latin typeface="Vazir Black" pitchFamily="2" charset="-78"/>
              <a:cs typeface="Vazir Black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70;p12">
            <a:extLst>
              <a:ext uri="{FF2B5EF4-FFF2-40B4-BE49-F238E27FC236}">
                <a16:creationId xmlns:a16="http://schemas.microsoft.com/office/drawing/2014/main" id="{0159BB71-E919-4BFB-B040-A13A12FB71DC}"/>
              </a:ext>
            </a:extLst>
          </p:cNvPr>
          <p:cNvSpPr txBox="1">
            <a:spLocks/>
          </p:cNvSpPr>
          <p:nvPr/>
        </p:nvSpPr>
        <p:spPr>
          <a:xfrm>
            <a:off x="1092528" y="914076"/>
            <a:ext cx="645771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fa-IR" dirty="0">
                <a:solidFill>
                  <a:schemeClr val="tx1"/>
                </a:solidFill>
                <a:latin typeface="Vazir Black" pitchFamily="2" charset="-78"/>
                <a:cs typeface="Vazir Black" pitchFamily="2" charset="-78"/>
              </a:rPr>
              <a:t>(مالی، دسترسی و ...)</a:t>
            </a:r>
            <a:endParaRPr lang="fa-IR" sz="1200" dirty="0">
              <a:solidFill>
                <a:schemeClr val="tx1"/>
              </a:solidFill>
              <a:latin typeface="Vazir Black" pitchFamily="2" charset="-78"/>
              <a:cs typeface="Vazir Black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2FF88-186F-443A-974C-48720095A0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8"/>
          <a:stretch/>
        </p:blipFill>
        <p:spPr>
          <a:xfrm>
            <a:off x="128694" y="4024849"/>
            <a:ext cx="616373" cy="942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BD3EE7-73B5-4E51-B5A9-5B734137E92A}"/>
              </a:ext>
            </a:extLst>
          </p:cNvPr>
          <p:cNvSpPr/>
          <p:nvPr/>
        </p:nvSpPr>
        <p:spPr>
          <a:xfrm>
            <a:off x="2370667" y="684426"/>
            <a:ext cx="3948853" cy="623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Google Shape;70;p12">
            <a:extLst>
              <a:ext uri="{FF2B5EF4-FFF2-40B4-BE49-F238E27FC236}">
                <a16:creationId xmlns:a16="http://schemas.microsoft.com/office/drawing/2014/main" id="{F8860F18-83D4-465D-8268-BEA2264CF2B6}"/>
              </a:ext>
            </a:extLst>
          </p:cNvPr>
          <p:cNvSpPr txBox="1">
            <a:spLocks/>
          </p:cNvSpPr>
          <p:nvPr/>
        </p:nvSpPr>
        <p:spPr>
          <a:xfrm>
            <a:off x="1092528" y="416201"/>
            <a:ext cx="64577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36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نیازمندی‌های استارتاپ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2BF1A-C343-036F-570D-C3D7B7E7DC2B}"/>
              </a:ext>
            </a:extLst>
          </p:cNvPr>
          <p:cNvSpPr txBox="1"/>
          <p:nvPr/>
        </p:nvSpPr>
        <p:spPr>
          <a:xfrm>
            <a:off x="1980000" y="1859976"/>
            <a:ext cx="538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Symbol" panose="05050102010706020507" pitchFamily="18" charset="2"/>
              <a:buChar char="-"/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چه میزان سرمایه برای توسعة کسب‌وکار خود نیاز دارید؟</a:t>
            </a:r>
            <a:endParaRPr lang="fa-IR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285750" indent="-285750" algn="r" rtl="1">
              <a:buFont typeface="Symbol" panose="05050102010706020507" pitchFamily="18" charset="2"/>
              <a:buChar char="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غیر از سرمایه درخواست های دیگری را که فکر میکنید ما میتوانیم در برطرف کردنش به شما کمک کنیم را ذکر کنید.( شرایط تست محصول تا شبکه ی ارتباط با افراد کلیدی و...)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862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348347" y="304219"/>
            <a:ext cx="2626959" cy="2598405"/>
          </a:xfrm>
          <a:prstGeom prst="ellipse">
            <a:avLst/>
          </a:prstGeom>
          <a:noFill/>
          <a:ln w="9525" cap="flat" cmpd="sng">
            <a:solidFill>
              <a:srgbClr val="ECEFF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3F8BD-4D71-4FA1-9BE8-A9E87856AEA2}"/>
              </a:ext>
            </a:extLst>
          </p:cNvPr>
          <p:cNvSpPr txBox="1"/>
          <p:nvPr/>
        </p:nvSpPr>
        <p:spPr>
          <a:xfrm>
            <a:off x="435081" y="803202"/>
            <a:ext cx="24534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rtl="1"/>
            <a:r>
              <a:rPr lang="fa-IR" b="1" dirty="0">
                <a:solidFill>
                  <a:srgbClr val="002060"/>
                </a:solidFill>
                <a:latin typeface="Vazir Black" pitchFamily="2" charset="-78"/>
                <a:cs typeface="Vazir Black" pitchFamily="2" charset="-78"/>
              </a:rPr>
              <a:t>اسلاید پایانی:</a:t>
            </a:r>
          </a:p>
          <a:p>
            <a:pPr lvl="1" algn="ctr" rtl="1"/>
            <a:r>
              <a:rPr lang="fa-IR" b="1" dirty="0">
                <a:solidFill>
                  <a:srgbClr val="002060"/>
                </a:solidFill>
                <a:latin typeface="Vazir Black" pitchFamily="2" charset="-78"/>
                <a:cs typeface="Vazir Black" pitchFamily="2" charset="-78"/>
              </a:rPr>
              <a:t>اسلاید های ادامه را در صورت نیاز استفاده کنید.</a:t>
            </a:r>
          </a:p>
          <a:p>
            <a:pPr lvl="1" algn="ctr" rtl="1"/>
            <a:r>
              <a:rPr lang="fa-IR" b="1" dirty="0">
                <a:solidFill>
                  <a:srgbClr val="002060"/>
                </a:solidFill>
                <a:latin typeface="Vazir Black" pitchFamily="2" charset="-78"/>
                <a:cs typeface="Vazir Black" pitchFamily="2" charset="-78"/>
              </a:rPr>
              <a:t>تعداد اسلاید حداکثر ۲۰ اسلاید اما پیشنهاد می‌شود از ۱۵ اسلاید بیشتر نباشد. </a:t>
            </a:r>
          </a:p>
          <a:p>
            <a:pPr lvl="1" algn="ctr" rtl="1"/>
            <a:r>
              <a:rPr lang="fa-IR" b="1" dirty="0">
                <a:solidFill>
                  <a:srgbClr val="002060"/>
                </a:solidFill>
                <a:latin typeface="Vazir Black" pitchFamily="2" charset="-78"/>
                <a:cs typeface="Vazir Black" pitchFamily="2" charset="-78"/>
              </a:rPr>
              <a:t>زمان ارائه ۱۰ دقیقه است. </a:t>
            </a:r>
            <a:endParaRPr lang="en-IR" b="1" dirty="0">
              <a:solidFill>
                <a:srgbClr val="002060"/>
              </a:solidFill>
              <a:latin typeface="Vazir Black" pitchFamily="2" charset="-78"/>
              <a:cs typeface="Vazir Black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1" name="Google Shape;471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72" name="Google Shape;472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74" name="Google Shape;474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75" name="Google Shape;475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77" name="Google Shape;477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78" name="Google Shape;478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80" name="Google Shape;480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81" name="Google Shape;481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83" name="Google Shape;483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84" name="Google Shape;484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86" name="Google Shape;486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87" name="Google Shape;487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sz="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FD8DC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48"/>
          <p:cNvGrpSpPr/>
          <p:nvPr/>
        </p:nvGrpSpPr>
        <p:grpSpPr>
          <a:xfrm>
            <a:off x="1799932" y="398020"/>
            <a:ext cx="342903" cy="447293"/>
            <a:chOff x="590250" y="244200"/>
            <a:chExt cx="407975" cy="532175"/>
          </a:xfrm>
        </p:grpSpPr>
        <p:sp>
          <p:nvSpPr>
            <p:cNvPr id="713" name="Google Shape;713;p48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27" name="Google Shape;727;p48"/>
          <p:cNvGrpSpPr/>
          <p:nvPr/>
        </p:nvGrpSpPr>
        <p:grpSpPr>
          <a:xfrm>
            <a:off x="2352624" y="464042"/>
            <a:ext cx="372594" cy="310144"/>
            <a:chOff x="1247825" y="322750"/>
            <a:chExt cx="443300" cy="369000"/>
          </a:xfrm>
        </p:grpSpPr>
        <p:sp>
          <p:nvSpPr>
            <p:cNvPr id="728" name="Google Shape;728;p48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3" name="Google Shape;733;p48"/>
          <p:cNvGrpSpPr/>
          <p:nvPr/>
        </p:nvGrpSpPr>
        <p:grpSpPr>
          <a:xfrm>
            <a:off x="2925803" y="462508"/>
            <a:ext cx="356204" cy="313212"/>
            <a:chOff x="1929775" y="320925"/>
            <a:chExt cx="423800" cy="372650"/>
          </a:xfrm>
        </p:grpSpPr>
        <p:sp>
          <p:nvSpPr>
            <p:cNvPr id="734" name="Google Shape;734;p48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39" name="Google Shape;739;p48"/>
          <p:cNvSpPr/>
          <p:nvPr/>
        </p:nvSpPr>
        <p:spPr>
          <a:xfrm>
            <a:off x="3523105" y="451255"/>
            <a:ext cx="291717" cy="3357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40" name="Google Shape;740;p48"/>
          <p:cNvSpPr/>
          <p:nvPr/>
        </p:nvSpPr>
        <p:spPr>
          <a:xfrm>
            <a:off x="4108073" y="452284"/>
            <a:ext cx="251793" cy="333679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41" name="Google Shape;741;p48"/>
          <p:cNvGrpSpPr/>
          <p:nvPr/>
        </p:nvGrpSpPr>
        <p:grpSpPr>
          <a:xfrm>
            <a:off x="5195447" y="427186"/>
            <a:ext cx="336767" cy="383835"/>
            <a:chOff x="4630125" y="278900"/>
            <a:chExt cx="400675" cy="456675"/>
          </a:xfrm>
        </p:grpSpPr>
        <p:sp>
          <p:nvSpPr>
            <p:cNvPr id="742" name="Google Shape;742;p48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46" name="Google Shape;746;p48"/>
          <p:cNvSpPr/>
          <p:nvPr/>
        </p:nvSpPr>
        <p:spPr>
          <a:xfrm>
            <a:off x="5736036" y="450751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47" name="Google Shape;747;p48"/>
          <p:cNvGrpSpPr/>
          <p:nvPr/>
        </p:nvGrpSpPr>
        <p:grpSpPr>
          <a:xfrm>
            <a:off x="1805059" y="973742"/>
            <a:ext cx="342882" cy="418128"/>
            <a:chOff x="596350" y="929175"/>
            <a:chExt cx="407950" cy="497475"/>
          </a:xfrm>
        </p:grpSpPr>
        <p:sp>
          <p:nvSpPr>
            <p:cNvPr id="748" name="Google Shape;748;p4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2929375" y="1034657"/>
            <a:ext cx="349060" cy="298882"/>
            <a:chOff x="1934025" y="1001650"/>
            <a:chExt cx="415300" cy="355600"/>
          </a:xfrm>
        </p:grpSpPr>
        <p:sp>
          <p:nvSpPr>
            <p:cNvPr id="756" name="Google Shape;756;p4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60" name="Google Shape;760;p48"/>
          <p:cNvSpPr/>
          <p:nvPr/>
        </p:nvSpPr>
        <p:spPr>
          <a:xfrm>
            <a:off x="3493434" y="1009599"/>
            <a:ext cx="351077" cy="34903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61" name="Google Shape;761;p48"/>
          <p:cNvSpPr/>
          <p:nvPr/>
        </p:nvSpPr>
        <p:spPr>
          <a:xfrm>
            <a:off x="4058944" y="1026998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62" name="Google Shape;762;p48"/>
          <p:cNvSpPr/>
          <p:nvPr/>
        </p:nvSpPr>
        <p:spPr>
          <a:xfrm>
            <a:off x="4629056" y="1029562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63" name="Google Shape;763;p48"/>
          <p:cNvSpPr/>
          <p:nvPr/>
        </p:nvSpPr>
        <p:spPr>
          <a:xfrm>
            <a:off x="5205324" y="1032630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64" name="Google Shape;764;p48"/>
          <p:cNvGrpSpPr/>
          <p:nvPr/>
        </p:nvGrpSpPr>
        <p:grpSpPr>
          <a:xfrm>
            <a:off x="5753770" y="1012132"/>
            <a:ext cx="350068" cy="350573"/>
            <a:chOff x="5294400" y="974850"/>
            <a:chExt cx="416500" cy="417100"/>
          </a:xfrm>
        </p:grpSpPr>
        <p:sp>
          <p:nvSpPr>
            <p:cNvPr id="765" name="Google Shape;765;p48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67" name="Google Shape;767;p48"/>
          <p:cNvGrpSpPr/>
          <p:nvPr/>
        </p:nvGrpSpPr>
        <p:grpSpPr>
          <a:xfrm>
            <a:off x="6276792" y="972733"/>
            <a:ext cx="433992" cy="422729"/>
            <a:chOff x="5916675" y="927975"/>
            <a:chExt cx="516350" cy="502950"/>
          </a:xfrm>
        </p:grpSpPr>
        <p:sp>
          <p:nvSpPr>
            <p:cNvPr id="768" name="Google Shape;768;p4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0" name="Google Shape;770;p48"/>
          <p:cNvGrpSpPr/>
          <p:nvPr/>
        </p:nvGrpSpPr>
        <p:grpSpPr>
          <a:xfrm>
            <a:off x="1778436" y="1622146"/>
            <a:ext cx="391001" cy="264085"/>
            <a:chOff x="564675" y="1700625"/>
            <a:chExt cx="465200" cy="314200"/>
          </a:xfrm>
        </p:grpSpPr>
        <p:sp>
          <p:nvSpPr>
            <p:cNvPr id="771" name="Google Shape;771;p48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4" name="Google Shape;774;p48"/>
          <p:cNvGrpSpPr/>
          <p:nvPr/>
        </p:nvGrpSpPr>
        <p:grpSpPr>
          <a:xfrm>
            <a:off x="2343420" y="1557658"/>
            <a:ext cx="391001" cy="382827"/>
            <a:chOff x="1236875" y="1623900"/>
            <a:chExt cx="465200" cy="455475"/>
          </a:xfrm>
        </p:grpSpPr>
        <p:sp>
          <p:nvSpPr>
            <p:cNvPr id="775" name="Google Shape;775;p48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2920675" y="1565853"/>
            <a:ext cx="366458" cy="366437"/>
            <a:chOff x="1923675" y="1633650"/>
            <a:chExt cx="436000" cy="435975"/>
          </a:xfrm>
        </p:grpSpPr>
        <p:sp>
          <p:nvSpPr>
            <p:cNvPr id="783" name="Google Shape;783;p4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3484126" y="1564319"/>
            <a:ext cx="369505" cy="369505"/>
            <a:chOff x="2594050" y="1631825"/>
            <a:chExt cx="439625" cy="439625"/>
          </a:xfrm>
        </p:grpSpPr>
        <p:sp>
          <p:nvSpPr>
            <p:cNvPr id="790" name="Google Shape;790;p4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94" name="Google Shape;794;p48"/>
          <p:cNvSpPr/>
          <p:nvPr/>
        </p:nvSpPr>
        <p:spPr>
          <a:xfrm>
            <a:off x="4065584" y="1580741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95" name="Google Shape;795;p48"/>
          <p:cNvGrpSpPr/>
          <p:nvPr/>
        </p:nvGrpSpPr>
        <p:grpSpPr>
          <a:xfrm>
            <a:off x="4648891" y="1536688"/>
            <a:ext cx="299911" cy="424768"/>
            <a:chOff x="3979850" y="1598950"/>
            <a:chExt cx="356825" cy="505375"/>
          </a:xfrm>
        </p:grpSpPr>
        <p:sp>
          <p:nvSpPr>
            <p:cNvPr id="796" name="Google Shape;796;p48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8" name="Google Shape;798;p48"/>
          <p:cNvGrpSpPr/>
          <p:nvPr/>
        </p:nvGrpSpPr>
        <p:grpSpPr>
          <a:xfrm>
            <a:off x="5166281" y="1627777"/>
            <a:ext cx="395098" cy="242589"/>
            <a:chOff x="4595425" y="1707325"/>
            <a:chExt cx="470075" cy="288625"/>
          </a:xfrm>
        </p:grpSpPr>
        <p:sp>
          <p:nvSpPr>
            <p:cNvPr id="799" name="Google Shape;799;p48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4" name="Google Shape;804;p48"/>
          <p:cNvGrpSpPr/>
          <p:nvPr/>
        </p:nvGrpSpPr>
        <p:grpSpPr>
          <a:xfrm>
            <a:off x="5750198" y="1568417"/>
            <a:ext cx="357234" cy="361310"/>
            <a:chOff x="5290150" y="1636700"/>
            <a:chExt cx="425025" cy="429875"/>
          </a:xfrm>
        </p:grpSpPr>
        <p:sp>
          <p:nvSpPr>
            <p:cNvPr id="805" name="Google Shape;805;p48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6314152" y="1557658"/>
            <a:ext cx="359272" cy="376691"/>
            <a:chOff x="5961125" y="1623900"/>
            <a:chExt cx="427450" cy="448175"/>
          </a:xfrm>
        </p:grpSpPr>
        <p:sp>
          <p:nvSpPr>
            <p:cNvPr id="808" name="Google Shape;808;p4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15" name="Google Shape;815;p48"/>
          <p:cNvGrpSpPr/>
          <p:nvPr/>
        </p:nvGrpSpPr>
        <p:grpSpPr>
          <a:xfrm>
            <a:off x="6866844" y="1567387"/>
            <a:ext cx="383835" cy="363369"/>
            <a:chOff x="6618700" y="1635475"/>
            <a:chExt cx="456675" cy="432325"/>
          </a:xfrm>
        </p:grpSpPr>
        <p:sp>
          <p:nvSpPr>
            <p:cNvPr id="816" name="Google Shape;816;p48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21" name="Google Shape;821;p48"/>
          <p:cNvGrpSpPr/>
          <p:nvPr/>
        </p:nvGrpSpPr>
        <p:grpSpPr>
          <a:xfrm>
            <a:off x="1821932" y="2150799"/>
            <a:ext cx="304009" cy="326513"/>
            <a:chOff x="616425" y="2329600"/>
            <a:chExt cx="361700" cy="388475"/>
          </a:xfrm>
        </p:grpSpPr>
        <p:sp>
          <p:nvSpPr>
            <p:cNvPr id="822" name="Google Shape;822;p48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30" name="Google Shape;830;p48"/>
          <p:cNvGrpSpPr/>
          <p:nvPr/>
        </p:nvGrpSpPr>
        <p:grpSpPr>
          <a:xfrm>
            <a:off x="2378742" y="2153867"/>
            <a:ext cx="320378" cy="320378"/>
            <a:chOff x="1278900" y="2333250"/>
            <a:chExt cx="381175" cy="381175"/>
          </a:xfrm>
        </p:grpSpPr>
        <p:sp>
          <p:nvSpPr>
            <p:cNvPr id="831" name="Google Shape;831;p4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35" name="Google Shape;835;p48"/>
          <p:cNvGrpSpPr/>
          <p:nvPr/>
        </p:nvGrpSpPr>
        <p:grpSpPr>
          <a:xfrm>
            <a:off x="2943705" y="2153867"/>
            <a:ext cx="320399" cy="320378"/>
            <a:chOff x="1951075" y="2333250"/>
            <a:chExt cx="381200" cy="381175"/>
          </a:xfrm>
        </p:grpSpPr>
        <p:sp>
          <p:nvSpPr>
            <p:cNvPr id="836" name="Google Shape;836;p4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40" name="Google Shape;840;p48"/>
          <p:cNvGrpSpPr/>
          <p:nvPr/>
        </p:nvGrpSpPr>
        <p:grpSpPr>
          <a:xfrm>
            <a:off x="3508689" y="2153867"/>
            <a:ext cx="320378" cy="320378"/>
            <a:chOff x="2623275" y="2333250"/>
            <a:chExt cx="381175" cy="381175"/>
          </a:xfrm>
        </p:grpSpPr>
        <p:sp>
          <p:nvSpPr>
            <p:cNvPr id="841" name="Google Shape;841;p48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45" name="Google Shape;845;p48"/>
          <p:cNvGrpSpPr/>
          <p:nvPr/>
        </p:nvGrpSpPr>
        <p:grpSpPr>
          <a:xfrm>
            <a:off x="4148394" y="2098604"/>
            <a:ext cx="170937" cy="426827"/>
            <a:chOff x="3384375" y="2267500"/>
            <a:chExt cx="203375" cy="507825"/>
          </a:xfrm>
        </p:grpSpPr>
        <p:sp>
          <p:nvSpPr>
            <p:cNvPr id="846" name="Google Shape;846;p48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5293701" y="2152837"/>
            <a:ext cx="140237" cy="318339"/>
            <a:chOff x="4747025" y="2332025"/>
            <a:chExt cx="166850" cy="378750"/>
          </a:xfrm>
        </p:grpSpPr>
        <p:sp>
          <p:nvSpPr>
            <p:cNvPr id="849" name="Google Shape;849;p4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51" name="Google Shape;851;p48"/>
          <p:cNvGrpSpPr/>
          <p:nvPr/>
        </p:nvGrpSpPr>
        <p:grpSpPr>
          <a:xfrm>
            <a:off x="4726175" y="2100642"/>
            <a:ext cx="145343" cy="422729"/>
            <a:chOff x="4071800" y="2269925"/>
            <a:chExt cx="172925" cy="502950"/>
          </a:xfrm>
        </p:grpSpPr>
        <p:sp>
          <p:nvSpPr>
            <p:cNvPr id="852" name="Google Shape;852;p48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54" name="Google Shape;854;p48"/>
          <p:cNvSpPr/>
          <p:nvPr/>
        </p:nvSpPr>
        <p:spPr>
          <a:xfrm>
            <a:off x="5768796" y="2145242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855" name="Google Shape;855;p48"/>
          <p:cNvGrpSpPr/>
          <p:nvPr/>
        </p:nvGrpSpPr>
        <p:grpSpPr>
          <a:xfrm>
            <a:off x="6323881" y="2151303"/>
            <a:ext cx="345971" cy="325505"/>
            <a:chOff x="5972700" y="2330200"/>
            <a:chExt cx="411625" cy="387275"/>
          </a:xfrm>
        </p:grpSpPr>
        <p:sp>
          <p:nvSpPr>
            <p:cNvPr id="856" name="Google Shape;856;p4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58" name="Google Shape;858;p48"/>
          <p:cNvGrpSpPr/>
          <p:nvPr/>
        </p:nvGrpSpPr>
        <p:grpSpPr>
          <a:xfrm>
            <a:off x="1919178" y="2679432"/>
            <a:ext cx="109538" cy="399195"/>
            <a:chOff x="732125" y="2958550"/>
            <a:chExt cx="130325" cy="474950"/>
          </a:xfrm>
        </p:grpSpPr>
        <p:sp>
          <p:nvSpPr>
            <p:cNvPr id="859" name="Google Shape;859;p48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67" name="Google Shape;867;p48"/>
          <p:cNvSpPr/>
          <p:nvPr/>
        </p:nvSpPr>
        <p:spPr>
          <a:xfrm>
            <a:off x="2936098" y="2663661"/>
            <a:ext cx="335738" cy="430924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68" name="Google Shape;868;p48"/>
          <p:cNvSpPr/>
          <p:nvPr/>
        </p:nvSpPr>
        <p:spPr>
          <a:xfrm>
            <a:off x="2414590" y="2663661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869" name="Google Shape;869;p48"/>
          <p:cNvGrpSpPr/>
          <p:nvPr/>
        </p:nvGrpSpPr>
        <p:grpSpPr>
          <a:xfrm>
            <a:off x="3474922" y="2692228"/>
            <a:ext cx="387933" cy="367467"/>
            <a:chOff x="2583100" y="2973775"/>
            <a:chExt cx="461550" cy="437200"/>
          </a:xfrm>
        </p:grpSpPr>
        <p:sp>
          <p:nvSpPr>
            <p:cNvPr id="870" name="Google Shape;870;p48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72" name="Google Shape;872;p48"/>
          <p:cNvSpPr/>
          <p:nvPr/>
        </p:nvSpPr>
        <p:spPr>
          <a:xfrm>
            <a:off x="5185866" y="2701023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873" name="Google Shape;873;p48"/>
          <p:cNvGrpSpPr/>
          <p:nvPr/>
        </p:nvGrpSpPr>
        <p:grpSpPr>
          <a:xfrm>
            <a:off x="5714371" y="2720385"/>
            <a:ext cx="435022" cy="323445"/>
            <a:chOff x="5247525" y="3007275"/>
            <a:chExt cx="517575" cy="384825"/>
          </a:xfrm>
        </p:grpSpPr>
        <p:sp>
          <p:nvSpPr>
            <p:cNvPr id="874" name="Google Shape;874;p4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76" name="Google Shape;876;p48"/>
          <p:cNvGrpSpPr/>
          <p:nvPr/>
        </p:nvGrpSpPr>
        <p:grpSpPr>
          <a:xfrm>
            <a:off x="4625357" y="2701957"/>
            <a:ext cx="342882" cy="350068"/>
            <a:chOff x="3951850" y="2985350"/>
            <a:chExt cx="407950" cy="416500"/>
          </a:xfrm>
        </p:grpSpPr>
        <p:sp>
          <p:nvSpPr>
            <p:cNvPr id="877" name="Google Shape;877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81" name="Google Shape;881;p48"/>
          <p:cNvGrpSpPr/>
          <p:nvPr/>
        </p:nvGrpSpPr>
        <p:grpSpPr>
          <a:xfrm>
            <a:off x="1782029" y="3291505"/>
            <a:ext cx="397136" cy="305017"/>
            <a:chOff x="568950" y="3686775"/>
            <a:chExt cx="472500" cy="362900"/>
          </a:xfrm>
        </p:grpSpPr>
        <p:sp>
          <p:nvSpPr>
            <p:cNvPr id="882" name="Google Shape;882;p48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85" name="Google Shape;885;p48"/>
          <p:cNvSpPr/>
          <p:nvPr/>
        </p:nvSpPr>
        <p:spPr>
          <a:xfrm>
            <a:off x="6358871" y="2684653"/>
            <a:ext cx="270221" cy="38896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886" name="Google Shape;886;p48"/>
          <p:cNvGrpSpPr/>
          <p:nvPr/>
        </p:nvGrpSpPr>
        <p:grpSpPr>
          <a:xfrm>
            <a:off x="2350081" y="3317098"/>
            <a:ext cx="377700" cy="253852"/>
            <a:chOff x="1244800" y="3717225"/>
            <a:chExt cx="449375" cy="302025"/>
          </a:xfrm>
        </p:grpSpPr>
        <p:sp>
          <p:nvSpPr>
            <p:cNvPr id="887" name="Google Shape;887;p48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93" name="Google Shape;893;p48"/>
          <p:cNvGrpSpPr/>
          <p:nvPr/>
        </p:nvGrpSpPr>
        <p:grpSpPr>
          <a:xfrm>
            <a:off x="2920171" y="3297640"/>
            <a:ext cx="367467" cy="287115"/>
            <a:chOff x="1923075" y="3694075"/>
            <a:chExt cx="437200" cy="341600"/>
          </a:xfrm>
        </p:grpSpPr>
        <p:sp>
          <p:nvSpPr>
            <p:cNvPr id="894" name="Google Shape;894;p48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03" name="Google Shape;903;p48"/>
          <p:cNvGrpSpPr/>
          <p:nvPr/>
        </p:nvGrpSpPr>
        <p:grpSpPr>
          <a:xfrm>
            <a:off x="3488727" y="3293039"/>
            <a:ext cx="360301" cy="295814"/>
            <a:chOff x="2599525" y="3688600"/>
            <a:chExt cx="428675" cy="351950"/>
          </a:xfrm>
        </p:grpSpPr>
        <p:sp>
          <p:nvSpPr>
            <p:cNvPr id="904" name="Google Shape;904;p4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07" name="Google Shape;907;p48"/>
          <p:cNvGrpSpPr/>
          <p:nvPr/>
        </p:nvGrpSpPr>
        <p:grpSpPr>
          <a:xfrm>
            <a:off x="4071110" y="3272572"/>
            <a:ext cx="333700" cy="329077"/>
            <a:chOff x="3292425" y="3664250"/>
            <a:chExt cx="397025" cy="391525"/>
          </a:xfrm>
        </p:grpSpPr>
        <p:sp>
          <p:nvSpPr>
            <p:cNvPr id="908" name="Google Shape;908;p48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11" name="Google Shape;911;p48"/>
          <p:cNvGrpSpPr/>
          <p:nvPr/>
        </p:nvGrpSpPr>
        <p:grpSpPr>
          <a:xfrm>
            <a:off x="4608967" y="3315039"/>
            <a:ext cx="369526" cy="268183"/>
            <a:chOff x="3932350" y="3714775"/>
            <a:chExt cx="439650" cy="319075"/>
          </a:xfrm>
        </p:grpSpPr>
        <p:sp>
          <p:nvSpPr>
            <p:cNvPr id="912" name="Google Shape;912;p48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17" name="Google Shape;917;p48"/>
          <p:cNvGrpSpPr/>
          <p:nvPr/>
        </p:nvGrpSpPr>
        <p:grpSpPr>
          <a:xfrm>
            <a:off x="5173951" y="3315039"/>
            <a:ext cx="369505" cy="268183"/>
            <a:chOff x="4604550" y="3714775"/>
            <a:chExt cx="439625" cy="319075"/>
          </a:xfrm>
        </p:grpSpPr>
        <p:sp>
          <p:nvSpPr>
            <p:cNvPr id="918" name="Google Shape;918;p48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20" name="Google Shape;920;p48"/>
          <p:cNvGrpSpPr/>
          <p:nvPr/>
        </p:nvGrpSpPr>
        <p:grpSpPr>
          <a:xfrm>
            <a:off x="5752236" y="3287407"/>
            <a:ext cx="353136" cy="313738"/>
            <a:chOff x="5292575" y="3681900"/>
            <a:chExt cx="420150" cy="373275"/>
          </a:xfrm>
        </p:grpSpPr>
        <p:sp>
          <p:nvSpPr>
            <p:cNvPr id="921" name="Google Shape;921;p4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28" name="Google Shape;928;p48"/>
          <p:cNvGrpSpPr/>
          <p:nvPr/>
        </p:nvGrpSpPr>
        <p:grpSpPr>
          <a:xfrm>
            <a:off x="6297258" y="3247484"/>
            <a:ext cx="393060" cy="393060"/>
            <a:chOff x="5941025" y="3634400"/>
            <a:chExt cx="467650" cy="467650"/>
          </a:xfrm>
        </p:grpSpPr>
        <p:sp>
          <p:nvSpPr>
            <p:cNvPr id="929" name="Google Shape;929;p4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35" name="Google Shape;935;p48"/>
          <p:cNvGrpSpPr/>
          <p:nvPr/>
        </p:nvGrpSpPr>
        <p:grpSpPr>
          <a:xfrm>
            <a:off x="6887331" y="3272572"/>
            <a:ext cx="342882" cy="342903"/>
            <a:chOff x="6643075" y="3664250"/>
            <a:chExt cx="407950" cy="407975"/>
          </a:xfrm>
        </p:grpSpPr>
        <p:sp>
          <p:nvSpPr>
            <p:cNvPr id="936" name="Google Shape;936;p4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38" name="Google Shape;938;p48"/>
          <p:cNvGrpSpPr/>
          <p:nvPr/>
        </p:nvGrpSpPr>
        <p:grpSpPr>
          <a:xfrm>
            <a:off x="1788165" y="3823226"/>
            <a:ext cx="371564" cy="371543"/>
            <a:chOff x="576250" y="4319400"/>
            <a:chExt cx="442075" cy="442050"/>
          </a:xfrm>
        </p:grpSpPr>
        <p:sp>
          <p:nvSpPr>
            <p:cNvPr id="939" name="Google Shape;939;p4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943" name="Google Shape;943;p48"/>
          <p:cNvSpPr/>
          <p:nvPr/>
        </p:nvSpPr>
        <p:spPr>
          <a:xfrm>
            <a:off x="2337828" y="3895524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44" name="Google Shape;944;p48"/>
          <p:cNvSpPr/>
          <p:nvPr/>
        </p:nvSpPr>
        <p:spPr>
          <a:xfrm>
            <a:off x="4628551" y="3838704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45" name="Google Shape;945;p48"/>
          <p:cNvSpPr/>
          <p:nvPr/>
        </p:nvSpPr>
        <p:spPr>
          <a:xfrm>
            <a:off x="4063546" y="3860200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46" name="Google Shape;946;p48"/>
          <p:cNvSpPr/>
          <p:nvPr/>
        </p:nvSpPr>
        <p:spPr>
          <a:xfrm>
            <a:off x="5192023" y="3837170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947" name="Google Shape;947;p48"/>
          <p:cNvGrpSpPr/>
          <p:nvPr/>
        </p:nvGrpSpPr>
        <p:grpSpPr>
          <a:xfrm>
            <a:off x="5731770" y="3842158"/>
            <a:ext cx="394068" cy="325505"/>
            <a:chOff x="5268225" y="4341925"/>
            <a:chExt cx="468850" cy="387275"/>
          </a:xfrm>
        </p:grpSpPr>
        <p:sp>
          <p:nvSpPr>
            <p:cNvPr id="948" name="Google Shape;948;p48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56" name="Google Shape;956;p48"/>
          <p:cNvGrpSpPr/>
          <p:nvPr/>
        </p:nvGrpSpPr>
        <p:grpSpPr>
          <a:xfrm>
            <a:off x="6316716" y="3831925"/>
            <a:ext cx="354145" cy="354145"/>
            <a:chOff x="5964175" y="4329750"/>
            <a:chExt cx="421350" cy="421350"/>
          </a:xfrm>
        </p:grpSpPr>
        <p:sp>
          <p:nvSpPr>
            <p:cNvPr id="957" name="Google Shape;957;p48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59" name="Google Shape;959;p48"/>
          <p:cNvGrpSpPr/>
          <p:nvPr/>
        </p:nvGrpSpPr>
        <p:grpSpPr>
          <a:xfrm>
            <a:off x="2352624" y="4396909"/>
            <a:ext cx="372594" cy="360301"/>
            <a:chOff x="1247825" y="5001950"/>
            <a:chExt cx="443300" cy="428675"/>
          </a:xfrm>
        </p:grpSpPr>
        <p:sp>
          <p:nvSpPr>
            <p:cNvPr id="960" name="Google Shape;960;p48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66" name="Google Shape;966;p48"/>
          <p:cNvGrpSpPr/>
          <p:nvPr/>
        </p:nvGrpSpPr>
        <p:grpSpPr>
          <a:xfrm>
            <a:off x="2950870" y="4378986"/>
            <a:ext cx="306068" cy="389992"/>
            <a:chOff x="1959600" y="4980625"/>
            <a:chExt cx="364150" cy="464000"/>
          </a:xfrm>
        </p:grpSpPr>
        <p:sp>
          <p:nvSpPr>
            <p:cNvPr id="967" name="Google Shape;967;p48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74" name="Google Shape;974;p48"/>
          <p:cNvGrpSpPr/>
          <p:nvPr/>
        </p:nvGrpSpPr>
        <p:grpSpPr>
          <a:xfrm>
            <a:off x="3493350" y="4393841"/>
            <a:ext cx="351077" cy="360806"/>
            <a:chOff x="2605025" y="4998300"/>
            <a:chExt cx="417700" cy="429275"/>
          </a:xfrm>
        </p:grpSpPr>
        <p:sp>
          <p:nvSpPr>
            <p:cNvPr id="975" name="Google Shape;975;p48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4024042" y="4396909"/>
            <a:ext cx="419662" cy="349543"/>
            <a:chOff x="3236425" y="5001950"/>
            <a:chExt cx="499300" cy="415875"/>
          </a:xfrm>
        </p:grpSpPr>
        <p:sp>
          <p:nvSpPr>
            <p:cNvPr id="979" name="Google Shape;979;p48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85" name="Google Shape;985;p48"/>
          <p:cNvGrpSpPr/>
          <p:nvPr/>
        </p:nvGrpSpPr>
        <p:grpSpPr>
          <a:xfrm>
            <a:off x="4639162" y="4378986"/>
            <a:ext cx="319369" cy="380263"/>
            <a:chOff x="3968275" y="4980625"/>
            <a:chExt cx="379975" cy="452425"/>
          </a:xfrm>
        </p:grpSpPr>
        <p:sp>
          <p:nvSpPr>
            <p:cNvPr id="986" name="Google Shape;986;p48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89" name="Google Shape;989;p48"/>
          <p:cNvGrpSpPr/>
          <p:nvPr/>
        </p:nvGrpSpPr>
        <p:grpSpPr>
          <a:xfrm>
            <a:off x="6294695" y="4463939"/>
            <a:ext cx="404323" cy="220085"/>
            <a:chOff x="5937975" y="5081700"/>
            <a:chExt cx="481050" cy="261850"/>
          </a:xfrm>
        </p:grpSpPr>
        <p:sp>
          <p:nvSpPr>
            <p:cNvPr id="990" name="Google Shape;990;p48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93" name="Google Shape;993;p48"/>
          <p:cNvGrpSpPr/>
          <p:nvPr/>
        </p:nvGrpSpPr>
        <p:grpSpPr>
          <a:xfrm>
            <a:off x="6912903" y="4421473"/>
            <a:ext cx="290183" cy="333679"/>
            <a:chOff x="6673500" y="5031175"/>
            <a:chExt cx="345250" cy="397000"/>
          </a:xfrm>
        </p:grpSpPr>
        <p:sp>
          <p:nvSpPr>
            <p:cNvPr id="994" name="Google Shape;994;p48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999" name="Google Shape;999;p48"/>
          <p:cNvGrpSpPr/>
          <p:nvPr/>
        </p:nvGrpSpPr>
        <p:grpSpPr>
          <a:xfrm>
            <a:off x="4604890" y="446118"/>
            <a:ext cx="387933" cy="345971"/>
            <a:chOff x="3927500" y="301425"/>
            <a:chExt cx="461550" cy="411625"/>
          </a:xfrm>
        </p:grpSpPr>
        <p:sp>
          <p:nvSpPr>
            <p:cNvPr id="1000" name="Google Shape;1000;p48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27" name="Google Shape;1027;p48"/>
          <p:cNvGrpSpPr/>
          <p:nvPr/>
        </p:nvGrpSpPr>
        <p:grpSpPr>
          <a:xfrm>
            <a:off x="6892437" y="452779"/>
            <a:ext cx="332670" cy="332670"/>
            <a:chOff x="6649150" y="309350"/>
            <a:chExt cx="395800" cy="395800"/>
          </a:xfrm>
        </p:grpSpPr>
        <p:sp>
          <p:nvSpPr>
            <p:cNvPr id="1028" name="Google Shape;1028;p48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51" name="Google Shape;1051;p48"/>
          <p:cNvGrpSpPr/>
          <p:nvPr/>
        </p:nvGrpSpPr>
        <p:grpSpPr>
          <a:xfrm>
            <a:off x="6324890" y="460449"/>
            <a:ext cx="337797" cy="319873"/>
            <a:chOff x="5973900" y="318475"/>
            <a:chExt cx="401900" cy="380575"/>
          </a:xfrm>
        </p:grpSpPr>
        <p:sp>
          <p:nvSpPr>
            <p:cNvPr id="1052" name="Google Shape;1052;p48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66" name="Google Shape;1066;p48"/>
          <p:cNvGrpSpPr/>
          <p:nvPr/>
        </p:nvGrpSpPr>
        <p:grpSpPr>
          <a:xfrm>
            <a:off x="2370043" y="973742"/>
            <a:ext cx="342882" cy="418128"/>
            <a:chOff x="1268550" y="929175"/>
            <a:chExt cx="407950" cy="497475"/>
          </a:xfrm>
        </p:grpSpPr>
        <p:sp>
          <p:nvSpPr>
            <p:cNvPr id="1067" name="Google Shape;1067;p48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70" name="Google Shape;1070;p48"/>
          <p:cNvGrpSpPr/>
          <p:nvPr/>
        </p:nvGrpSpPr>
        <p:grpSpPr>
          <a:xfrm>
            <a:off x="6856107" y="989606"/>
            <a:ext cx="405331" cy="388962"/>
            <a:chOff x="6605925" y="948050"/>
            <a:chExt cx="482250" cy="462775"/>
          </a:xfrm>
        </p:grpSpPr>
        <p:sp>
          <p:nvSpPr>
            <p:cNvPr id="1071" name="Google Shape;1071;p48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77" name="Google Shape;1077;p48"/>
          <p:cNvGrpSpPr/>
          <p:nvPr/>
        </p:nvGrpSpPr>
        <p:grpSpPr>
          <a:xfrm>
            <a:off x="6950789" y="2141575"/>
            <a:ext cx="215966" cy="342399"/>
            <a:chOff x="6718575" y="2318625"/>
            <a:chExt cx="256950" cy="407375"/>
          </a:xfrm>
        </p:grpSpPr>
        <p:sp>
          <p:nvSpPr>
            <p:cNvPr id="1078" name="Google Shape;1078;p4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86" name="Google Shape;1086;p48"/>
          <p:cNvGrpSpPr/>
          <p:nvPr/>
        </p:nvGrpSpPr>
        <p:grpSpPr>
          <a:xfrm>
            <a:off x="4052178" y="2768483"/>
            <a:ext cx="363369" cy="221115"/>
            <a:chOff x="3269900" y="3064500"/>
            <a:chExt cx="432325" cy="263075"/>
          </a:xfrm>
        </p:grpSpPr>
        <p:sp>
          <p:nvSpPr>
            <p:cNvPr id="1087" name="Google Shape;1087;p48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90" name="Google Shape;1090;p48"/>
          <p:cNvGrpSpPr/>
          <p:nvPr/>
        </p:nvGrpSpPr>
        <p:grpSpPr>
          <a:xfrm>
            <a:off x="6926204" y="2700927"/>
            <a:ext cx="265115" cy="372594"/>
            <a:chOff x="6689325" y="2984125"/>
            <a:chExt cx="315425" cy="443300"/>
          </a:xfrm>
        </p:grpSpPr>
        <p:sp>
          <p:nvSpPr>
            <p:cNvPr id="1091" name="Google Shape;1091;p48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096" name="Google Shape;1096;p48"/>
          <p:cNvGrpSpPr/>
          <p:nvPr/>
        </p:nvGrpSpPr>
        <p:grpSpPr>
          <a:xfrm>
            <a:off x="2974930" y="3795595"/>
            <a:ext cx="256416" cy="414535"/>
            <a:chOff x="1988225" y="4286525"/>
            <a:chExt cx="305075" cy="493200"/>
          </a:xfrm>
        </p:grpSpPr>
        <p:sp>
          <p:nvSpPr>
            <p:cNvPr id="1097" name="Google Shape;1097;p48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04" name="Google Shape;1104;p48"/>
          <p:cNvGrpSpPr/>
          <p:nvPr/>
        </p:nvGrpSpPr>
        <p:grpSpPr>
          <a:xfrm>
            <a:off x="3518922" y="3824760"/>
            <a:ext cx="309640" cy="392030"/>
            <a:chOff x="2635450" y="4321225"/>
            <a:chExt cx="368400" cy="466425"/>
          </a:xfrm>
        </p:grpSpPr>
        <p:sp>
          <p:nvSpPr>
            <p:cNvPr id="1105" name="Google Shape;1105;p48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11" name="Google Shape;1111;p48"/>
          <p:cNvGrpSpPr/>
          <p:nvPr/>
        </p:nvGrpSpPr>
        <p:grpSpPr>
          <a:xfrm>
            <a:off x="6887331" y="3815031"/>
            <a:ext cx="342882" cy="383835"/>
            <a:chOff x="6643075" y="4309650"/>
            <a:chExt cx="407950" cy="456675"/>
          </a:xfrm>
        </p:grpSpPr>
        <p:sp>
          <p:nvSpPr>
            <p:cNvPr id="1112" name="Google Shape;1112;p48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21" name="Google Shape;1121;p48"/>
          <p:cNvGrpSpPr/>
          <p:nvPr/>
        </p:nvGrpSpPr>
        <p:grpSpPr>
          <a:xfrm>
            <a:off x="5702604" y="4356986"/>
            <a:ext cx="452420" cy="433992"/>
            <a:chOff x="5233525" y="4954450"/>
            <a:chExt cx="538275" cy="516350"/>
          </a:xfrm>
        </p:grpSpPr>
        <p:sp>
          <p:nvSpPr>
            <p:cNvPr id="1122" name="Google Shape;1122;p4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33" name="Google Shape;1133;p48"/>
          <p:cNvGrpSpPr/>
          <p:nvPr/>
        </p:nvGrpSpPr>
        <p:grpSpPr>
          <a:xfrm>
            <a:off x="5133523" y="4364655"/>
            <a:ext cx="460615" cy="418653"/>
            <a:chOff x="4556450" y="4963575"/>
            <a:chExt cx="548025" cy="498100"/>
          </a:xfrm>
        </p:grpSpPr>
        <p:sp>
          <p:nvSpPr>
            <p:cNvPr id="1134" name="Google Shape;1134;p48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39" name="Google Shape;1139;p48"/>
          <p:cNvGrpSpPr/>
          <p:nvPr/>
        </p:nvGrpSpPr>
        <p:grpSpPr>
          <a:xfrm>
            <a:off x="1750805" y="4455240"/>
            <a:ext cx="445255" cy="246182"/>
            <a:chOff x="531800" y="5071350"/>
            <a:chExt cx="529750" cy="292900"/>
          </a:xfrm>
        </p:grpSpPr>
        <p:sp>
          <p:nvSpPr>
            <p:cNvPr id="1140" name="Google Shape;1140;p4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p49"/>
          <p:cNvGrpSpPr/>
          <p:nvPr/>
        </p:nvGrpSpPr>
        <p:grpSpPr>
          <a:xfrm>
            <a:off x="3058888" y="1258869"/>
            <a:ext cx="445718" cy="445753"/>
            <a:chOff x="3706812" y="1035050"/>
            <a:chExt cx="4792662" cy="4787899"/>
          </a:xfrm>
        </p:grpSpPr>
        <p:sp>
          <p:nvSpPr>
            <p:cNvPr id="1164" name="Google Shape;1164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9"/>
          <p:cNvGrpSpPr/>
          <p:nvPr/>
        </p:nvGrpSpPr>
        <p:grpSpPr>
          <a:xfrm>
            <a:off x="1779393" y="1258899"/>
            <a:ext cx="443331" cy="445437"/>
            <a:chOff x="1400175" y="1220787"/>
            <a:chExt cx="4473575" cy="4476750"/>
          </a:xfrm>
        </p:grpSpPr>
        <p:sp>
          <p:nvSpPr>
            <p:cNvPr id="1171" name="Google Shape;1171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1138046" y="1258913"/>
            <a:ext cx="446045" cy="445465"/>
            <a:chOff x="1649412" y="927100"/>
            <a:chExt cx="5011737" cy="5016500"/>
          </a:xfrm>
        </p:grpSpPr>
        <p:sp>
          <p:nvSpPr>
            <p:cNvPr id="1176" name="Google Shape;1176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9"/>
          <p:cNvGrpSpPr/>
          <p:nvPr/>
        </p:nvGrpSpPr>
        <p:grpSpPr>
          <a:xfrm>
            <a:off x="2418397" y="1259166"/>
            <a:ext cx="444870" cy="445286"/>
            <a:chOff x="1301750" y="920750"/>
            <a:chExt cx="5095875" cy="5100637"/>
          </a:xfrm>
        </p:grpSpPr>
        <p:sp>
          <p:nvSpPr>
            <p:cNvPr id="1180" name="Google Shape;1180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9"/>
          <p:cNvGrpSpPr/>
          <p:nvPr/>
        </p:nvGrpSpPr>
        <p:grpSpPr>
          <a:xfrm>
            <a:off x="4341570" y="1259075"/>
            <a:ext cx="445621" cy="445591"/>
            <a:chOff x="5732756" y="2682276"/>
            <a:chExt cx="719905" cy="719856"/>
          </a:xfrm>
        </p:grpSpPr>
        <p:sp>
          <p:nvSpPr>
            <p:cNvPr id="1186" name="Google Shape;1186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9"/>
          <p:cNvGrpSpPr/>
          <p:nvPr/>
        </p:nvGrpSpPr>
        <p:grpSpPr>
          <a:xfrm>
            <a:off x="4982887" y="1259069"/>
            <a:ext cx="445627" cy="445604"/>
            <a:chOff x="6768809" y="2682265"/>
            <a:chExt cx="719915" cy="719877"/>
          </a:xfrm>
        </p:grpSpPr>
        <p:sp>
          <p:nvSpPr>
            <p:cNvPr id="1190" name="Google Shape;1190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9"/>
          <p:cNvGrpSpPr/>
          <p:nvPr/>
        </p:nvGrpSpPr>
        <p:grpSpPr>
          <a:xfrm>
            <a:off x="5624209" y="1259098"/>
            <a:ext cx="445753" cy="445545"/>
            <a:chOff x="7804870" y="2682313"/>
            <a:chExt cx="720118" cy="719782"/>
          </a:xfrm>
        </p:grpSpPr>
        <p:sp>
          <p:nvSpPr>
            <p:cNvPr id="1195" name="Google Shape;1195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9"/>
          <p:cNvGrpSpPr/>
          <p:nvPr/>
        </p:nvGrpSpPr>
        <p:grpSpPr>
          <a:xfrm>
            <a:off x="6265657" y="1258867"/>
            <a:ext cx="446293" cy="446006"/>
            <a:chOff x="8841135" y="2681940"/>
            <a:chExt cx="720990" cy="720527"/>
          </a:xfrm>
        </p:grpSpPr>
        <p:sp>
          <p:nvSpPr>
            <p:cNvPr id="1201" name="Google Shape;1201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9"/>
          <p:cNvGrpSpPr/>
          <p:nvPr/>
        </p:nvGrpSpPr>
        <p:grpSpPr>
          <a:xfrm>
            <a:off x="3699655" y="1258799"/>
            <a:ext cx="445260" cy="445260"/>
            <a:chOff x="4103687" y="1439862"/>
            <a:chExt cx="3986212" cy="3986211"/>
          </a:xfrm>
        </p:grpSpPr>
        <p:sp>
          <p:nvSpPr>
            <p:cNvPr id="1208" name="Google Shape;1208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6907645" y="1259103"/>
            <a:ext cx="445803" cy="445535"/>
            <a:chOff x="9878272" y="2682320"/>
            <a:chExt cx="720199" cy="719767"/>
          </a:xfrm>
        </p:grpSpPr>
        <p:sp>
          <p:nvSpPr>
            <p:cNvPr id="1211" name="Google Shape;1211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7549143" y="1259020"/>
            <a:ext cx="445700" cy="445701"/>
            <a:chOff x="10914618" y="2682187"/>
            <a:chExt cx="720033" cy="720033"/>
          </a:xfrm>
        </p:grpSpPr>
        <p:sp>
          <p:nvSpPr>
            <p:cNvPr id="1215" name="Google Shape;1215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9"/>
          <p:cNvGrpSpPr/>
          <p:nvPr/>
        </p:nvGrpSpPr>
        <p:grpSpPr>
          <a:xfrm>
            <a:off x="1772664" y="551799"/>
            <a:ext cx="361521" cy="445816"/>
            <a:chOff x="1582665" y="1011072"/>
            <a:chExt cx="584040" cy="720220"/>
          </a:xfrm>
        </p:grpSpPr>
        <p:sp>
          <p:nvSpPr>
            <p:cNvPr id="1222" name="Google Shape;1222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9"/>
          <p:cNvGrpSpPr/>
          <p:nvPr/>
        </p:nvGrpSpPr>
        <p:grpSpPr>
          <a:xfrm>
            <a:off x="2374048" y="551820"/>
            <a:ext cx="379481" cy="445796"/>
            <a:chOff x="2554206" y="1011105"/>
            <a:chExt cx="613055" cy="720187"/>
          </a:xfrm>
        </p:grpSpPr>
        <p:sp>
          <p:nvSpPr>
            <p:cNvPr id="1228" name="Google Shape;1228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49"/>
          <p:cNvGrpSpPr/>
          <p:nvPr/>
        </p:nvGrpSpPr>
        <p:grpSpPr>
          <a:xfrm>
            <a:off x="6922223" y="506160"/>
            <a:ext cx="460705" cy="491455"/>
            <a:chOff x="9901824" y="937343"/>
            <a:chExt cx="744273" cy="793950"/>
          </a:xfrm>
        </p:grpSpPr>
        <p:grpSp>
          <p:nvGrpSpPr>
            <p:cNvPr id="1232" name="Google Shape;1232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33" name="Google Shape;1233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3" name="Google Shape;1243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9"/>
          <p:cNvGrpSpPr/>
          <p:nvPr/>
        </p:nvGrpSpPr>
        <p:grpSpPr>
          <a:xfrm>
            <a:off x="2993392" y="551986"/>
            <a:ext cx="369868" cy="445629"/>
            <a:chOff x="3554761" y="1011374"/>
            <a:chExt cx="597525" cy="719918"/>
          </a:xfrm>
        </p:grpSpPr>
        <p:sp>
          <p:nvSpPr>
            <p:cNvPr id="1250" name="Google Shape;1250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49"/>
          <p:cNvGrpSpPr/>
          <p:nvPr/>
        </p:nvGrpSpPr>
        <p:grpSpPr>
          <a:xfrm>
            <a:off x="3603122" y="551774"/>
            <a:ext cx="370755" cy="445841"/>
            <a:chOff x="4539787" y="1011032"/>
            <a:chExt cx="598958" cy="720261"/>
          </a:xfrm>
        </p:grpSpPr>
        <p:sp>
          <p:nvSpPr>
            <p:cNvPr id="1255" name="Google Shape;1255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0" name="Google Shape;1260;p49"/>
          <p:cNvGrpSpPr/>
          <p:nvPr/>
        </p:nvGrpSpPr>
        <p:grpSpPr>
          <a:xfrm>
            <a:off x="4213740" y="551882"/>
            <a:ext cx="366917" cy="445733"/>
            <a:chOff x="5526246" y="1011207"/>
            <a:chExt cx="592758" cy="720086"/>
          </a:xfrm>
        </p:grpSpPr>
        <p:sp>
          <p:nvSpPr>
            <p:cNvPr id="1261" name="Google Shape;1261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49"/>
          <p:cNvGrpSpPr/>
          <p:nvPr/>
        </p:nvGrpSpPr>
        <p:grpSpPr>
          <a:xfrm>
            <a:off x="1168508" y="551876"/>
            <a:ext cx="364294" cy="445740"/>
            <a:chOff x="606645" y="1011196"/>
            <a:chExt cx="588520" cy="720096"/>
          </a:xfrm>
        </p:grpSpPr>
        <p:sp>
          <p:nvSpPr>
            <p:cNvPr id="1268" name="Google Shape;1268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49"/>
          <p:cNvGrpSpPr/>
          <p:nvPr/>
        </p:nvGrpSpPr>
        <p:grpSpPr>
          <a:xfrm>
            <a:off x="7622791" y="551853"/>
            <a:ext cx="298405" cy="445762"/>
            <a:chOff x="11033597" y="1011159"/>
            <a:chExt cx="482075" cy="720133"/>
          </a:xfrm>
        </p:grpSpPr>
        <p:sp>
          <p:nvSpPr>
            <p:cNvPr id="1273" name="Google Shape;1273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9"/>
          <p:cNvGrpSpPr/>
          <p:nvPr/>
        </p:nvGrpSpPr>
        <p:grpSpPr>
          <a:xfrm>
            <a:off x="6221656" y="506160"/>
            <a:ext cx="460705" cy="491455"/>
            <a:chOff x="8770051" y="937343"/>
            <a:chExt cx="744273" cy="793950"/>
          </a:xfrm>
        </p:grpSpPr>
        <p:sp>
          <p:nvSpPr>
            <p:cNvPr id="1278" name="Google Shape;1278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3" name="Google Shape;1283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84" name="Google Shape;128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4" name="Google Shape;1294;p49"/>
          <p:cNvGrpSpPr/>
          <p:nvPr/>
        </p:nvGrpSpPr>
        <p:grpSpPr>
          <a:xfrm>
            <a:off x="4820520" y="506160"/>
            <a:ext cx="460705" cy="491455"/>
            <a:chOff x="6506504" y="937343"/>
            <a:chExt cx="744273" cy="793950"/>
          </a:xfrm>
        </p:grpSpPr>
        <p:sp>
          <p:nvSpPr>
            <p:cNvPr id="1295" name="Google Shape;1295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99" name="Google Shape;129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9" name="Google Shape;1309;p49"/>
          <p:cNvGrpSpPr/>
          <p:nvPr/>
        </p:nvGrpSpPr>
        <p:grpSpPr>
          <a:xfrm>
            <a:off x="5521088" y="506160"/>
            <a:ext cx="460705" cy="491455"/>
            <a:chOff x="7638277" y="937343"/>
            <a:chExt cx="744273" cy="793950"/>
          </a:xfrm>
        </p:grpSpPr>
        <p:sp>
          <p:nvSpPr>
            <p:cNvPr id="1310" name="Google Shape;1310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4" name="Google Shape;1314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15" name="Google Shape;131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5" name="Google Shape;1325;p49"/>
          <p:cNvGrpSpPr/>
          <p:nvPr/>
        </p:nvGrpSpPr>
        <p:grpSpPr>
          <a:xfrm>
            <a:off x="3061198" y="2695715"/>
            <a:ext cx="445779" cy="400764"/>
            <a:chOff x="3778727" y="4460423"/>
            <a:chExt cx="720160" cy="647438"/>
          </a:xfrm>
        </p:grpSpPr>
        <p:sp>
          <p:nvSpPr>
            <p:cNvPr id="1326" name="Google Shape;1326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9"/>
          <p:cNvGrpSpPr/>
          <p:nvPr/>
        </p:nvGrpSpPr>
        <p:grpSpPr>
          <a:xfrm>
            <a:off x="1138083" y="2680790"/>
            <a:ext cx="445680" cy="430613"/>
            <a:chOff x="557494" y="4436312"/>
            <a:chExt cx="720000" cy="695660"/>
          </a:xfrm>
        </p:grpSpPr>
        <p:sp>
          <p:nvSpPr>
            <p:cNvPr id="1334" name="Google Shape;1334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49"/>
          <p:cNvGrpSpPr/>
          <p:nvPr/>
        </p:nvGrpSpPr>
        <p:grpSpPr>
          <a:xfrm>
            <a:off x="4343305" y="2673201"/>
            <a:ext cx="445833" cy="445792"/>
            <a:chOff x="5926265" y="4424051"/>
            <a:chExt cx="720246" cy="720181"/>
          </a:xfrm>
        </p:grpSpPr>
        <p:sp>
          <p:nvSpPr>
            <p:cNvPr id="1339" name="Google Shape;1339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49"/>
          <p:cNvGrpSpPr/>
          <p:nvPr/>
        </p:nvGrpSpPr>
        <p:grpSpPr>
          <a:xfrm>
            <a:off x="1779066" y="2692755"/>
            <a:ext cx="445680" cy="406684"/>
            <a:chOff x="1631150" y="4455641"/>
            <a:chExt cx="720000" cy="657002"/>
          </a:xfrm>
        </p:grpSpPr>
        <p:sp>
          <p:nvSpPr>
            <p:cNvPr id="1344" name="Google Shape;1344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9"/>
          <p:cNvGrpSpPr/>
          <p:nvPr/>
        </p:nvGrpSpPr>
        <p:grpSpPr>
          <a:xfrm>
            <a:off x="2420095" y="2692171"/>
            <a:ext cx="445680" cy="407853"/>
            <a:chOff x="2704878" y="4454697"/>
            <a:chExt cx="720000" cy="658889"/>
          </a:xfrm>
        </p:grpSpPr>
        <p:sp>
          <p:nvSpPr>
            <p:cNvPr id="1350" name="Google Shape;1350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49"/>
          <p:cNvGrpSpPr/>
          <p:nvPr/>
        </p:nvGrpSpPr>
        <p:grpSpPr>
          <a:xfrm>
            <a:off x="3702366" y="2694129"/>
            <a:ext cx="445549" cy="403935"/>
            <a:chOff x="4852681" y="4457861"/>
            <a:chExt cx="719788" cy="652561"/>
          </a:xfrm>
        </p:grpSpPr>
        <p:sp>
          <p:nvSpPr>
            <p:cNvPr id="1357" name="Google Shape;1357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49"/>
          <p:cNvGrpSpPr/>
          <p:nvPr/>
        </p:nvGrpSpPr>
        <p:grpSpPr>
          <a:xfrm>
            <a:off x="4984527" y="2684566"/>
            <a:ext cx="445818" cy="423063"/>
            <a:chOff x="7000306" y="4442411"/>
            <a:chExt cx="720224" cy="683463"/>
          </a:xfrm>
        </p:grpSpPr>
        <p:sp>
          <p:nvSpPr>
            <p:cNvPr id="1361" name="Google Shape;1361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49"/>
          <p:cNvGrpSpPr/>
          <p:nvPr/>
        </p:nvGrpSpPr>
        <p:grpSpPr>
          <a:xfrm>
            <a:off x="5625735" y="2682363"/>
            <a:ext cx="445779" cy="427468"/>
            <a:chOff x="8074325" y="4438852"/>
            <a:chExt cx="720160" cy="690579"/>
          </a:xfrm>
        </p:grpSpPr>
        <p:sp>
          <p:nvSpPr>
            <p:cNvPr id="1367" name="Google Shape;1367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9"/>
          <p:cNvGrpSpPr/>
          <p:nvPr/>
        </p:nvGrpSpPr>
        <p:grpSpPr>
          <a:xfrm>
            <a:off x="6908080" y="2696312"/>
            <a:ext cx="445629" cy="399565"/>
            <a:chOff x="9878975" y="4425243"/>
            <a:chExt cx="719918" cy="645502"/>
          </a:xfrm>
        </p:grpSpPr>
        <p:sp>
          <p:nvSpPr>
            <p:cNvPr id="1374" name="Google Shape;1374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49"/>
          <p:cNvGrpSpPr/>
          <p:nvPr/>
        </p:nvGrpSpPr>
        <p:grpSpPr>
          <a:xfrm>
            <a:off x="7549097" y="2685113"/>
            <a:ext cx="445785" cy="421964"/>
            <a:chOff x="10914544" y="4407150"/>
            <a:chExt cx="720170" cy="681687"/>
          </a:xfrm>
        </p:grpSpPr>
        <p:sp>
          <p:nvSpPr>
            <p:cNvPr id="1378" name="Google Shape;1378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9"/>
          <p:cNvGrpSpPr/>
          <p:nvPr/>
        </p:nvGrpSpPr>
        <p:grpSpPr>
          <a:xfrm>
            <a:off x="6266887" y="2693227"/>
            <a:ext cx="445805" cy="405735"/>
            <a:chOff x="8843122" y="4420259"/>
            <a:chExt cx="720202" cy="655469"/>
          </a:xfrm>
        </p:grpSpPr>
        <p:sp>
          <p:nvSpPr>
            <p:cNvPr id="1383" name="Google Shape;1383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49"/>
          <p:cNvGrpSpPr/>
          <p:nvPr/>
        </p:nvGrpSpPr>
        <p:grpSpPr>
          <a:xfrm>
            <a:off x="3069757" y="1991789"/>
            <a:ext cx="445812" cy="394518"/>
            <a:chOff x="1510757" y="3225422"/>
            <a:chExt cx="720214" cy="637347"/>
          </a:xfrm>
        </p:grpSpPr>
        <p:sp>
          <p:nvSpPr>
            <p:cNvPr id="1390" name="Google Shape;1390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49"/>
          <p:cNvGrpSpPr/>
          <p:nvPr/>
        </p:nvGrpSpPr>
        <p:grpSpPr>
          <a:xfrm>
            <a:off x="3761148" y="2009309"/>
            <a:ext cx="445767" cy="359478"/>
            <a:chOff x="2595501" y="3253725"/>
            <a:chExt cx="720141" cy="580739"/>
          </a:xfrm>
        </p:grpSpPr>
        <p:sp>
          <p:nvSpPr>
            <p:cNvPr id="1398" name="Google Shape;1398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9"/>
          <p:cNvGrpSpPr/>
          <p:nvPr/>
        </p:nvGrpSpPr>
        <p:grpSpPr>
          <a:xfrm>
            <a:off x="5143819" y="1966277"/>
            <a:ext cx="443879" cy="445541"/>
            <a:chOff x="4764809" y="3184208"/>
            <a:chExt cx="717090" cy="719775"/>
          </a:xfrm>
        </p:grpSpPr>
        <p:sp>
          <p:nvSpPr>
            <p:cNvPr id="1403" name="Google Shape;1403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6" name="Google Shape;1406;p49"/>
          <p:cNvGrpSpPr/>
          <p:nvPr/>
        </p:nvGrpSpPr>
        <p:grpSpPr>
          <a:xfrm>
            <a:off x="4452495" y="1995242"/>
            <a:ext cx="445746" cy="387612"/>
            <a:chOff x="3680173" y="3231000"/>
            <a:chExt cx="720106" cy="626190"/>
          </a:xfrm>
        </p:grpSpPr>
        <p:sp>
          <p:nvSpPr>
            <p:cNvPr id="1407" name="Google Shape;1407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49"/>
          <p:cNvGrpSpPr/>
          <p:nvPr/>
        </p:nvGrpSpPr>
        <p:grpSpPr>
          <a:xfrm>
            <a:off x="6524582" y="1966238"/>
            <a:ext cx="443283" cy="445620"/>
            <a:chOff x="6931035" y="3184144"/>
            <a:chExt cx="716128" cy="719903"/>
          </a:xfrm>
        </p:grpSpPr>
        <p:sp>
          <p:nvSpPr>
            <p:cNvPr id="1411" name="Google Shape;1411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49"/>
          <p:cNvGrpSpPr/>
          <p:nvPr/>
        </p:nvGrpSpPr>
        <p:grpSpPr>
          <a:xfrm>
            <a:off x="5833276" y="1966190"/>
            <a:ext cx="445727" cy="445714"/>
            <a:chOff x="5846429" y="3184067"/>
            <a:chExt cx="720076" cy="720055"/>
          </a:xfrm>
        </p:grpSpPr>
        <p:sp>
          <p:nvSpPr>
            <p:cNvPr id="1416" name="Google Shape;1416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49"/>
          <p:cNvGrpSpPr/>
          <p:nvPr/>
        </p:nvGrpSpPr>
        <p:grpSpPr>
          <a:xfrm>
            <a:off x="2520481" y="1966135"/>
            <a:ext cx="303698" cy="445825"/>
            <a:chOff x="655600" y="3183978"/>
            <a:chExt cx="490627" cy="720234"/>
          </a:xfrm>
        </p:grpSpPr>
        <p:sp>
          <p:nvSpPr>
            <p:cNvPr id="1421" name="Google Shape;1421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9"/>
          <p:cNvGrpSpPr/>
          <p:nvPr/>
        </p:nvGrpSpPr>
        <p:grpSpPr>
          <a:xfrm>
            <a:off x="7213443" y="1966251"/>
            <a:ext cx="189785" cy="445592"/>
            <a:chOff x="8011692" y="3184166"/>
            <a:chExt cx="306600" cy="719859"/>
          </a:xfrm>
        </p:grpSpPr>
        <p:sp>
          <p:nvSpPr>
            <p:cNvPr id="1427" name="Google Shape;1427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49"/>
          <p:cNvGrpSpPr/>
          <p:nvPr/>
        </p:nvGrpSpPr>
        <p:grpSpPr>
          <a:xfrm>
            <a:off x="7648230" y="1966001"/>
            <a:ext cx="246199" cy="445516"/>
            <a:chOff x="4556125" y="630237"/>
            <a:chExt cx="3081338" cy="5568950"/>
          </a:xfrm>
        </p:grpSpPr>
        <p:sp>
          <p:nvSpPr>
            <p:cNvPr id="1434" name="Google Shape;1434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1" name="Google Shape;1441;p49"/>
          <p:cNvGrpSpPr/>
          <p:nvPr/>
        </p:nvGrpSpPr>
        <p:grpSpPr>
          <a:xfrm>
            <a:off x="1829253" y="1966201"/>
            <a:ext cx="445768" cy="445697"/>
            <a:chOff x="1674084" y="3214987"/>
            <a:chExt cx="720142" cy="720027"/>
          </a:xfrm>
        </p:grpSpPr>
        <p:sp>
          <p:nvSpPr>
            <p:cNvPr id="1442" name="Google Shape;1442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4" name="Google Shape;1454;p49"/>
          <p:cNvGrpSpPr/>
          <p:nvPr/>
        </p:nvGrpSpPr>
        <p:grpSpPr>
          <a:xfrm>
            <a:off x="1138094" y="1966163"/>
            <a:ext cx="445578" cy="445773"/>
            <a:chOff x="557511" y="3214925"/>
            <a:chExt cx="719836" cy="720150"/>
          </a:xfrm>
        </p:grpSpPr>
        <p:sp>
          <p:nvSpPr>
            <p:cNvPr id="1455" name="Google Shape;1455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49"/>
          <p:cNvGrpSpPr/>
          <p:nvPr/>
        </p:nvGrpSpPr>
        <p:grpSpPr>
          <a:xfrm>
            <a:off x="1081977" y="3402498"/>
            <a:ext cx="445905" cy="400522"/>
            <a:chOff x="1147762" y="1131887"/>
            <a:chExt cx="5137150" cy="4619626"/>
          </a:xfrm>
        </p:grpSpPr>
        <p:sp>
          <p:nvSpPr>
            <p:cNvPr id="1460" name="Google Shape;1460;p4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3" name="Google Shape;1463;p49"/>
          <p:cNvGrpSpPr/>
          <p:nvPr/>
        </p:nvGrpSpPr>
        <p:grpSpPr>
          <a:xfrm>
            <a:off x="1879306" y="3396152"/>
            <a:ext cx="445901" cy="413282"/>
            <a:chOff x="1570037" y="1341437"/>
            <a:chExt cx="4943475" cy="4576762"/>
          </a:xfrm>
        </p:grpSpPr>
        <p:sp>
          <p:nvSpPr>
            <p:cNvPr id="1464" name="Google Shape;1464;p4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0" name="Google Shape;1470;p49"/>
          <p:cNvGrpSpPr/>
          <p:nvPr/>
        </p:nvGrpSpPr>
        <p:grpSpPr>
          <a:xfrm>
            <a:off x="4364629" y="3380253"/>
            <a:ext cx="441332" cy="445721"/>
            <a:chOff x="5770007" y="5489899"/>
            <a:chExt cx="712976" cy="720067"/>
          </a:xfrm>
        </p:grpSpPr>
        <p:sp>
          <p:nvSpPr>
            <p:cNvPr id="1471" name="Google Shape;1471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9"/>
          <p:cNvGrpSpPr/>
          <p:nvPr/>
        </p:nvGrpSpPr>
        <p:grpSpPr>
          <a:xfrm>
            <a:off x="5157420" y="3402723"/>
            <a:ext cx="445651" cy="400824"/>
            <a:chOff x="7050768" y="5526199"/>
            <a:chExt cx="719953" cy="647534"/>
          </a:xfrm>
        </p:grpSpPr>
        <p:sp>
          <p:nvSpPr>
            <p:cNvPr id="1480" name="Google Shape;1480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49"/>
          <p:cNvGrpSpPr/>
          <p:nvPr/>
        </p:nvGrpSpPr>
        <p:grpSpPr>
          <a:xfrm>
            <a:off x="6751936" y="3402793"/>
            <a:ext cx="445681" cy="400651"/>
            <a:chOff x="9626723" y="5526313"/>
            <a:chExt cx="720002" cy="647256"/>
          </a:xfrm>
        </p:grpSpPr>
        <p:sp>
          <p:nvSpPr>
            <p:cNvPr id="1493" name="Google Shape;1493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5" name="Google Shape;1505;p49"/>
          <p:cNvGrpSpPr/>
          <p:nvPr/>
        </p:nvGrpSpPr>
        <p:grpSpPr>
          <a:xfrm>
            <a:off x="7549176" y="3380230"/>
            <a:ext cx="445582" cy="445743"/>
            <a:chOff x="10914672" y="5489861"/>
            <a:chExt cx="719842" cy="720102"/>
          </a:xfrm>
        </p:grpSpPr>
        <p:sp>
          <p:nvSpPr>
            <p:cNvPr id="1506" name="Google Shape;1506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8" name="Google Shape;1518;p49"/>
          <p:cNvGrpSpPr/>
          <p:nvPr/>
        </p:nvGrpSpPr>
        <p:grpSpPr>
          <a:xfrm>
            <a:off x="5954636" y="3390494"/>
            <a:ext cx="445821" cy="425246"/>
            <a:chOff x="8338678" y="5506443"/>
            <a:chExt cx="720227" cy="686988"/>
          </a:xfrm>
        </p:grpSpPr>
        <p:sp>
          <p:nvSpPr>
            <p:cNvPr id="1519" name="Google Shape;1519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5" name="Google Shape;1525;p49"/>
          <p:cNvGrpSpPr/>
          <p:nvPr/>
        </p:nvGrpSpPr>
        <p:grpSpPr>
          <a:xfrm>
            <a:off x="2676293" y="3445084"/>
            <a:ext cx="1336824" cy="316035"/>
            <a:chOff x="3042485" y="5594633"/>
            <a:chExt cx="2159652" cy="510557"/>
          </a:xfrm>
        </p:grpSpPr>
        <p:sp>
          <p:nvSpPr>
            <p:cNvPr id="1526" name="Google Shape;1526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1" name="Google Shape;1541;p49"/>
          <p:cNvGrpSpPr/>
          <p:nvPr/>
        </p:nvGrpSpPr>
        <p:grpSpPr>
          <a:xfrm>
            <a:off x="1879183" y="4088620"/>
            <a:ext cx="445738" cy="442950"/>
            <a:chOff x="1879183" y="4379878"/>
            <a:chExt cx="445738" cy="442950"/>
          </a:xfrm>
        </p:grpSpPr>
        <p:sp>
          <p:nvSpPr>
            <p:cNvPr id="1542" name="Google Shape;1542;p49"/>
            <p:cNvSpPr/>
            <p:nvPr/>
          </p:nvSpPr>
          <p:spPr>
            <a:xfrm>
              <a:off x="1879183" y="4379878"/>
              <a:ext cx="445738" cy="303917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1879183" y="4683795"/>
              <a:ext cx="262365" cy="72893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1977511" y="4711043"/>
              <a:ext cx="164036" cy="45646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1977511" y="4756688"/>
              <a:ext cx="82018" cy="66140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6" name="Google Shape;1546;p49"/>
          <p:cNvGrpSpPr/>
          <p:nvPr/>
        </p:nvGrpSpPr>
        <p:grpSpPr>
          <a:xfrm>
            <a:off x="6788033" y="4087200"/>
            <a:ext cx="373053" cy="445791"/>
            <a:chOff x="8095060" y="5664590"/>
            <a:chExt cx="497404" cy="594389"/>
          </a:xfrm>
        </p:grpSpPr>
        <p:grpSp>
          <p:nvGrpSpPr>
            <p:cNvPr id="1547" name="Google Shape;1547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48" name="Google Shape;1548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1" name="Google Shape;1551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52" name="Google Shape;1552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5" name="Google Shape;1555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56" name="Google Shape;1556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9" name="Google Shape;1559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60" name="Google Shape;1560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63" name="Google Shape;1563;p49"/>
          <p:cNvGrpSpPr/>
          <p:nvPr/>
        </p:nvGrpSpPr>
        <p:grpSpPr>
          <a:xfrm>
            <a:off x="2870825" y="4087228"/>
            <a:ext cx="557162" cy="445734"/>
            <a:chOff x="4607809" y="5664627"/>
            <a:chExt cx="742883" cy="594312"/>
          </a:xfrm>
        </p:grpSpPr>
        <p:sp>
          <p:nvSpPr>
            <p:cNvPr id="1564" name="Google Shape;1564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2" name="Google Shape;1572;p49"/>
          <p:cNvGrpSpPr/>
          <p:nvPr/>
        </p:nvGrpSpPr>
        <p:grpSpPr>
          <a:xfrm>
            <a:off x="3973890" y="4087285"/>
            <a:ext cx="1079865" cy="445620"/>
            <a:chOff x="2571250" y="5664711"/>
            <a:chExt cx="1439820" cy="594160"/>
          </a:xfrm>
        </p:grpSpPr>
        <p:sp>
          <p:nvSpPr>
            <p:cNvPr id="1573" name="Google Shape;1573;p4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4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7" name="Google Shape;1597;p49"/>
          <p:cNvGrpSpPr/>
          <p:nvPr/>
        </p:nvGrpSpPr>
        <p:grpSpPr>
          <a:xfrm>
            <a:off x="5599659" y="4087077"/>
            <a:ext cx="642470" cy="446036"/>
            <a:chOff x="6332670" y="5663946"/>
            <a:chExt cx="856627" cy="594715"/>
          </a:xfrm>
        </p:grpSpPr>
        <p:grpSp>
          <p:nvGrpSpPr>
            <p:cNvPr id="1598" name="Google Shape;1598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99" name="Google Shape;159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1" name="Google Shape;1601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02" name="Google Shape;160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4" name="Google Shape;1604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05" name="Google Shape;160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50"/>
          <p:cNvSpPr txBox="1"/>
          <p:nvPr/>
        </p:nvSpPr>
        <p:spPr>
          <a:xfrm>
            <a:off x="808100" y="838100"/>
            <a:ext cx="80325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4" name="Google Shape;1614;p50"/>
          <p:cNvSpPr txBox="1"/>
          <p:nvPr/>
        </p:nvSpPr>
        <p:spPr>
          <a:xfrm>
            <a:off x="808100" y="123712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✋👆👉👍👤👦👧👨👩👪💃🏃💑❤😂😉😋😒😭👶😸🐟🍒🍔💣📌📖🔨🎃🎈🎨🏈🏰🌏🔌🔑</a:t>
            </a:r>
            <a:endParaRPr sz="2400" dirty="0">
              <a:solidFill>
                <a:srgbClr val="FFFFFF"/>
              </a:solidFill>
              <a:highlight>
                <a:schemeClr val="accen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18EDDA6-48A0-41D4-B934-43D6CBAEB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8"/>
          <a:stretch/>
        </p:blipFill>
        <p:spPr>
          <a:xfrm>
            <a:off x="128694" y="4024849"/>
            <a:ext cx="616373" cy="9429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1CC6464-4CBD-4029-8929-8FFD6425133F}"/>
              </a:ext>
            </a:extLst>
          </p:cNvPr>
          <p:cNvSpPr/>
          <p:nvPr/>
        </p:nvSpPr>
        <p:spPr>
          <a:xfrm>
            <a:off x="3549227" y="948267"/>
            <a:ext cx="2065866" cy="535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Google Shape;70;p12">
            <a:extLst>
              <a:ext uri="{FF2B5EF4-FFF2-40B4-BE49-F238E27FC236}">
                <a16:creationId xmlns:a16="http://schemas.microsoft.com/office/drawing/2014/main" id="{CA9335EC-1B18-46D2-A665-3C1BA9CA5D45}"/>
              </a:ext>
            </a:extLst>
          </p:cNvPr>
          <p:cNvSpPr txBox="1">
            <a:spLocks/>
          </p:cNvSpPr>
          <p:nvPr/>
        </p:nvSpPr>
        <p:spPr>
          <a:xfrm>
            <a:off x="1343141" y="779423"/>
            <a:ext cx="645771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fa-IR" sz="36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طرح مسئله</a:t>
            </a:r>
            <a:br>
              <a:rPr lang="fa-IR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</a:br>
            <a:endParaRPr lang="fa-IR" dirty="0">
              <a:solidFill>
                <a:schemeClr val="tx1"/>
              </a:solidFill>
              <a:latin typeface="Vazir Black" pitchFamily="2" charset="-78"/>
              <a:cs typeface="Vazir Black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CFA7C-AE54-421F-A1D7-29AFAA3BFEC4}"/>
              </a:ext>
            </a:extLst>
          </p:cNvPr>
          <p:cNvSpPr txBox="1"/>
          <p:nvPr/>
        </p:nvSpPr>
        <p:spPr>
          <a:xfrm>
            <a:off x="2951203" y="1652204"/>
            <a:ext cx="3241593" cy="388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تیم شما چه مشکلی را برطرف می‌کند؟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56C547-BB19-4530-AE13-585ED5217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8"/>
          <a:stretch/>
        </p:blipFill>
        <p:spPr>
          <a:xfrm>
            <a:off x="128694" y="4024849"/>
            <a:ext cx="616373" cy="942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3C10B8-CCBE-4A36-AB2B-4D75900E0E24}"/>
              </a:ext>
            </a:extLst>
          </p:cNvPr>
          <p:cNvSpPr/>
          <p:nvPr/>
        </p:nvSpPr>
        <p:spPr>
          <a:xfrm>
            <a:off x="3562773" y="1720427"/>
            <a:ext cx="2011680" cy="535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oogle Shape;70;p12">
            <a:extLst>
              <a:ext uri="{FF2B5EF4-FFF2-40B4-BE49-F238E27FC236}">
                <a16:creationId xmlns:a16="http://schemas.microsoft.com/office/drawing/2014/main" id="{5D2514CA-555C-4650-9950-E23E2DCD7B42}"/>
              </a:ext>
            </a:extLst>
          </p:cNvPr>
          <p:cNvSpPr txBox="1">
            <a:spLocks/>
          </p:cNvSpPr>
          <p:nvPr/>
        </p:nvSpPr>
        <p:spPr>
          <a:xfrm>
            <a:off x="1343141" y="1551583"/>
            <a:ext cx="64577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36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ارائه راه‌حل</a:t>
            </a:r>
            <a:br>
              <a:rPr lang="fa-IR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</a:br>
            <a:endParaRPr lang="fa-IR" dirty="0">
              <a:solidFill>
                <a:schemeClr val="tx1"/>
              </a:solidFill>
              <a:latin typeface="Vazir Black" pitchFamily="2" charset="-78"/>
              <a:cs typeface="Vazir Black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AEAE0-ACA1-4EEB-A8E8-BDF6D6577678}"/>
              </a:ext>
            </a:extLst>
          </p:cNvPr>
          <p:cNvSpPr txBox="1"/>
          <p:nvPr/>
        </p:nvSpPr>
        <p:spPr>
          <a:xfrm>
            <a:off x="2821681" y="2322687"/>
            <a:ext cx="3493863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راه‌حل شما برای حل این مشکل چیست؟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0;p12">
            <a:extLst>
              <a:ext uri="{FF2B5EF4-FFF2-40B4-BE49-F238E27FC236}">
                <a16:creationId xmlns:a16="http://schemas.microsoft.com/office/drawing/2014/main" id="{89106277-EC31-4729-9742-F2A2BB106DA3}"/>
              </a:ext>
            </a:extLst>
          </p:cNvPr>
          <p:cNvSpPr txBox="1">
            <a:spLocks/>
          </p:cNvSpPr>
          <p:nvPr/>
        </p:nvSpPr>
        <p:spPr>
          <a:xfrm>
            <a:off x="1343141" y="843989"/>
            <a:ext cx="645771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accent1"/>
              </a:buClr>
              <a:buSzPts val="2000"/>
              <a:buFont typeface="Roboto Slab"/>
              <a:buNone/>
              <a:defRPr sz="3600">
                <a:solidFill>
                  <a:schemeClr val="accent1"/>
                </a:solidFill>
                <a:latin typeface="Vazir Black" pitchFamily="2" charset="-78"/>
                <a:ea typeface="Roboto Slab"/>
                <a:cs typeface="Vazir Black" pitchFamily="2" charset="-78"/>
              </a:defRPr>
            </a:lvl1pPr>
            <a:lvl2pPr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2pPr>
            <a:lvl3pPr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3pPr>
            <a:lvl4pPr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4pPr>
            <a:lvl5pPr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5pPr>
            <a:lvl6pPr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6pPr>
            <a:lvl7pPr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7pPr>
            <a:lvl8pPr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8pPr>
            <a:lvl9pPr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r>
              <a:rPr lang="fa-IR" sz="2000" dirty="0">
                <a:solidFill>
                  <a:schemeClr val="accent6">
                    <a:lumMod val="10000"/>
                  </a:schemeClr>
                </a:solidFill>
              </a:rPr>
              <a:t>(توضیح فنی و اجرایی)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5965C-77F9-4F25-AC5F-6D3AC2099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8"/>
          <a:stretch/>
        </p:blipFill>
        <p:spPr>
          <a:xfrm>
            <a:off x="128694" y="4024849"/>
            <a:ext cx="616373" cy="9429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21A1BB-B11B-4A69-A093-5DDE04D559C0}"/>
              </a:ext>
            </a:extLst>
          </p:cNvPr>
          <p:cNvSpPr/>
          <p:nvPr/>
        </p:nvSpPr>
        <p:spPr>
          <a:xfrm>
            <a:off x="3203787" y="657014"/>
            <a:ext cx="2722880" cy="535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azir Black" pitchFamily="2" charset="-78"/>
              <a:cs typeface="Vazir Black" pitchFamily="2" charset="-78"/>
            </a:endParaRPr>
          </a:p>
        </p:txBody>
      </p:sp>
      <p:sp>
        <p:nvSpPr>
          <p:cNvPr id="12" name="Google Shape;70;p12">
            <a:extLst>
              <a:ext uri="{FF2B5EF4-FFF2-40B4-BE49-F238E27FC236}">
                <a16:creationId xmlns:a16="http://schemas.microsoft.com/office/drawing/2014/main" id="{716670DA-632F-4843-8A0A-692A7623DB52}"/>
              </a:ext>
            </a:extLst>
          </p:cNvPr>
          <p:cNvSpPr txBox="1">
            <a:spLocks/>
          </p:cNvSpPr>
          <p:nvPr/>
        </p:nvSpPr>
        <p:spPr>
          <a:xfrm>
            <a:off x="1343141" y="349027"/>
            <a:ext cx="64577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36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معرفی محصول</a:t>
            </a:r>
            <a:endParaRPr lang="fa-IR" dirty="0">
              <a:solidFill>
                <a:schemeClr val="tx1"/>
              </a:solidFill>
              <a:latin typeface="Vazir Black" pitchFamily="2" charset="-78"/>
              <a:cs typeface="Vazir Black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042D5-7BF2-4B93-A44B-BE75E0EED0DC}"/>
              </a:ext>
            </a:extLst>
          </p:cNvPr>
          <p:cNvSpPr txBox="1"/>
          <p:nvPr/>
        </p:nvSpPr>
        <p:spPr>
          <a:xfrm>
            <a:off x="1274400" y="1695802"/>
            <a:ext cx="630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fa-IR" sz="1800" dirty="0">
                <a:latin typeface="Vazir Black" pitchFamily="2" charset="-78"/>
                <a:cs typeface="B Nazanin" panose="00000400000000000000" pitchFamily="2" charset="-78"/>
              </a:rPr>
              <a:t>توضیح دهید که محصول به چه صورت است، چه مکانیزم </a:t>
            </a:r>
            <a:r>
              <a:rPr lang="fa-IR" sz="1800" dirty="0" err="1">
                <a:latin typeface="Vazir Black" pitchFamily="2" charset="-78"/>
                <a:cs typeface="B Nazanin" panose="00000400000000000000" pitchFamily="2" charset="-78"/>
              </a:rPr>
              <a:t>هایی</a:t>
            </a:r>
            <a:r>
              <a:rPr lang="fa-IR" sz="1800" dirty="0">
                <a:latin typeface="Vazir Black" pitchFamily="2" charset="-78"/>
                <a:cs typeface="B Nazanin" panose="00000400000000000000" pitchFamily="2" charset="-78"/>
              </a:rPr>
              <a:t> دارد،‌ چه ویژگیهایی دارد و چه مواردی لازم است افزوده شود. تصویر مربوط به محصول اینجا اضافه شود.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fa-IR" sz="1800" dirty="0">
                <a:latin typeface="Vazir Black" pitchFamily="2" charset="-78"/>
                <a:cs typeface="B Nazanin" panose="00000400000000000000" pitchFamily="2" charset="-78"/>
              </a:rPr>
              <a:t>دقت بفرمایید که مدت زمان ارائه این اسلاید، تمام </a:t>
            </a:r>
            <a:r>
              <a:rPr lang="fa-IR" sz="1800" dirty="0" err="1">
                <a:latin typeface="Vazir Black" pitchFamily="2" charset="-78"/>
                <a:cs typeface="B Nazanin" panose="00000400000000000000" pitchFamily="2" charset="-78"/>
              </a:rPr>
              <a:t>وقتتان</a:t>
            </a:r>
            <a:r>
              <a:rPr lang="fa-IR" sz="1800" dirty="0">
                <a:latin typeface="Vazir Black" pitchFamily="2" charset="-78"/>
                <a:cs typeface="B Nazanin" panose="00000400000000000000" pitchFamily="2" charset="-78"/>
              </a:rPr>
              <a:t> را صرف نکند.</a:t>
            </a:r>
            <a:endParaRPr lang="en-IR" sz="1800" dirty="0">
              <a:latin typeface="Vazir Black" pitchFamily="2" charset="-78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5725650" y="909615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" name="Google Shape;120;p18"/>
          <p:cNvCxnSpPr>
            <a:cxnSpLocks/>
          </p:cNvCxnSpPr>
          <p:nvPr/>
        </p:nvCxnSpPr>
        <p:spPr>
          <a:xfrm flipV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>
            <a:cxnSpLocks/>
          </p:cNvCxnSpPr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8"/>
          <p:cNvSpPr/>
          <p:nvPr/>
        </p:nvSpPr>
        <p:spPr>
          <a:xfrm>
            <a:off x="5875408" y="1057537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562;p43">
            <a:extLst>
              <a:ext uri="{FF2B5EF4-FFF2-40B4-BE49-F238E27FC236}">
                <a16:creationId xmlns:a16="http://schemas.microsoft.com/office/drawing/2014/main" id="{7953FA33-19C1-4373-B469-659CF3950722}"/>
              </a:ext>
            </a:extLst>
          </p:cNvPr>
          <p:cNvGrpSpPr/>
          <p:nvPr/>
        </p:nvGrpSpPr>
        <p:grpSpPr>
          <a:xfrm>
            <a:off x="6075062" y="1283784"/>
            <a:ext cx="1176776" cy="1111893"/>
            <a:chOff x="4556450" y="4963575"/>
            <a:chExt cx="548025" cy="498100"/>
          </a:xfrm>
        </p:grpSpPr>
        <p:sp>
          <p:nvSpPr>
            <p:cNvPr id="15" name="Google Shape;563;p43">
              <a:extLst>
                <a:ext uri="{FF2B5EF4-FFF2-40B4-BE49-F238E27FC236}">
                  <a16:creationId xmlns:a16="http://schemas.microsoft.com/office/drawing/2014/main" id="{8068B1F1-68A2-4899-97E0-77E8CF18CA10}"/>
                </a:ext>
              </a:extLst>
            </p:cNvPr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4;p43">
              <a:extLst>
                <a:ext uri="{FF2B5EF4-FFF2-40B4-BE49-F238E27FC236}">
                  <a16:creationId xmlns:a16="http://schemas.microsoft.com/office/drawing/2014/main" id="{7E843DBE-E5B9-4E2E-AD28-50CEDB29D5C2}"/>
                </a:ext>
              </a:extLst>
            </p:cNvPr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5;p43">
              <a:extLst>
                <a:ext uri="{FF2B5EF4-FFF2-40B4-BE49-F238E27FC236}">
                  <a16:creationId xmlns:a16="http://schemas.microsoft.com/office/drawing/2014/main" id="{969FC2F2-2A90-4B84-8B6B-0D94622837C8}"/>
                </a:ext>
              </a:extLst>
            </p:cNvPr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6;p43">
              <a:extLst>
                <a:ext uri="{FF2B5EF4-FFF2-40B4-BE49-F238E27FC236}">
                  <a16:creationId xmlns:a16="http://schemas.microsoft.com/office/drawing/2014/main" id="{2903A214-2C58-4979-A251-AC150FA6DD94}"/>
                </a:ext>
              </a:extLst>
            </p:cNvPr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7;p43">
              <a:extLst>
                <a:ext uri="{FF2B5EF4-FFF2-40B4-BE49-F238E27FC236}">
                  <a16:creationId xmlns:a16="http://schemas.microsoft.com/office/drawing/2014/main" id="{77B41D83-F424-4BD6-BE0C-408652323CB0}"/>
                </a:ext>
              </a:extLst>
            </p:cNvPr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A5E3E9F-B9BE-4122-BE80-42A797584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8"/>
          <a:stretch/>
        </p:blipFill>
        <p:spPr>
          <a:xfrm>
            <a:off x="128694" y="4024849"/>
            <a:ext cx="616373" cy="94296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F053CB8-51AE-4334-8F72-442A83603313}"/>
              </a:ext>
            </a:extLst>
          </p:cNvPr>
          <p:cNvSpPr/>
          <p:nvPr/>
        </p:nvSpPr>
        <p:spPr>
          <a:xfrm>
            <a:off x="3918246" y="1573547"/>
            <a:ext cx="1706725" cy="5350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Google Shape;70;p12">
            <a:extLst>
              <a:ext uri="{FF2B5EF4-FFF2-40B4-BE49-F238E27FC236}">
                <a16:creationId xmlns:a16="http://schemas.microsoft.com/office/drawing/2014/main" id="{E9482072-AC98-432E-B593-50F7675E573F}"/>
              </a:ext>
            </a:extLst>
          </p:cNvPr>
          <p:cNvSpPr txBox="1">
            <a:spLocks/>
          </p:cNvSpPr>
          <p:nvPr/>
        </p:nvSpPr>
        <p:spPr>
          <a:xfrm>
            <a:off x="1542750" y="1383831"/>
            <a:ext cx="64577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36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اندازه بازار</a:t>
            </a:r>
            <a:br>
              <a:rPr lang="fa-IR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</a:br>
            <a:endParaRPr lang="fa-IR" dirty="0">
              <a:solidFill>
                <a:schemeClr val="tx1"/>
              </a:solidFill>
              <a:latin typeface="Vazir Black" pitchFamily="2" charset="-78"/>
              <a:cs typeface="Vazir Black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6C9520-081F-4C2C-8D85-E11648D1E29C}"/>
              </a:ext>
            </a:extLst>
          </p:cNvPr>
          <p:cNvSpPr txBox="1"/>
          <p:nvPr/>
        </p:nvSpPr>
        <p:spPr>
          <a:xfrm>
            <a:off x="1052207" y="2208687"/>
            <a:ext cx="470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Vazir Black" pitchFamily="2" charset="-78"/>
                <a:cs typeface="B Nazanin" panose="00000400000000000000" pitchFamily="2" charset="-78"/>
              </a:rPr>
              <a:t>اندازه بازار، تمام بازار بالقوه شماست و معمولا عددی از جنس تعداد کاربر و پول است. </a:t>
            </a:r>
            <a:endParaRPr lang="en-IR" dirty="0">
              <a:latin typeface="Vazir Black" pitchFamily="2" charset="-78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87FB6-EEEF-C9C1-276F-38B8CBAA0B6D}"/>
              </a:ext>
            </a:extLst>
          </p:cNvPr>
          <p:cNvSpPr txBox="1"/>
          <p:nvPr/>
        </p:nvSpPr>
        <p:spPr>
          <a:xfrm>
            <a:off x="2980799" y="2605521"/>
            <a:ext cx="2744709" cy="655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مشتریان شما چه کسانی هستند؟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اندازه بازار هدف شما چه مقدار است؟</a:t>
            </a:r>
            <a:endParaRPr lang="fa-IR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F5161BB-3708-4C6E-83E7-A3716910DA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8"/>
          <a:stretch/>
        </p:blipFill>
        <p:spPr>
          <a:xfrm>
            <a:off x="128694" y="4024849"/>
            <a:ext cx="616373" cy="9429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659944-7AD5-4DDA-8D57-0176A45C1B50}"/>
              </a:ext>
            </a:extLst>
          </p:cNvPr>
          <p:cNvSpPr/>
          <p:nvPr/>
        </p:nvSpPr>
        <p:spPr>
          <a:xfrm>
            <a:off x="3190240" y="616794"/>
            <a:ext cx="2641600" cy="623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azir Black" pitchFamily="2" charset="-78"/>
              <a:cs typeface="Vazir Black" pitchFamily="2" charset="-78"/>
            </a:endParaRPr>
          </a:p>
        </p:txBody>
      </p:sp>
      <p:sp>
        <p:nvSpPr>
          <p:cNvPr id="18" name="Google Shape;70;p12">
            <a:extLst>
              <a:ext uri="{FF2B5EF4-FFF2-40B4-BE49-F238E27FC236}">
                <a16:creationId xmlns:a16="http://schemas.microsoft.com/office/drawing/2014/main" id="{B11A34D7-236D-4F61-AA37-2C4D775D9280}"/>
              </a:ext>
            </a:extLst>
          </p:cNvPr>
          <p:cNvSpPr txBox="1">
            <a:spLocks/>
          </p:cNvSpPr>
          <p:nvPr/>
        </p:nvSpPr>
        <p:spPr>
          <a:xfrm>
            <a:off x="1282181" y="348570"/>
            <a:ext cx="64577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36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وضعیت رقابتی</a:t>
            </a:r>
            <a:endParaRPr lang="fa-IR" dirty="0">
              <a:solidFill>
                <a:schemeClr val="tx1"/>
              </a:solidFill>
              <a:latin typeface="Vazir Black" pitchFamily="2" charset="-78"/>
              <a:cs typeface="Vazir Black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C6C9E-58E5-4734-8598-DF039A02CBC8}"/>
              </a:ext>
            </a:extLst>
          </p:cNvPr>
          <p:cNvSpPr txBox="1"/>
          <p:nvPr/>
        </p:nvSpPr>
        <p:spPr>
          <a:xfrm>
            <a:off x="1797295" y="1879571"/>
            <a:ext cx="5427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latin typeface="MingLiU_HKSCS-ExtB" panose="02020500000000000000" pitchFamily="18" charset="-120"/>
                <a:ea typeface="MingLiU_HKSCS-ExtB" panose="02020500000000000000" pitchFamily="18" charset="-120"/>
                <a:cs typeface="B Nazanin" panose="00000400000000000000" pitchFamily="2" charset="-78"/>
              </a:rPr>
              <a:t>با چند شاخص رقبا و حتی رقبای بالقوه را بررسی کنید. اگر رهبر بازاری موجود است، اشاره کنید. </a:t>
            </a:r>
          </a:p>
          <a:p>
            <a:pPr algn="ctr" rtl="1"/>
            <a:r>
              <a:rPr lang="fa-IR" dirty="0">
                <a:latin typeface="MingLiU_HKSCS-ExtB" panose="02020500000000000000" pitchFamily="18" charset="-120"/>
                <a:ea typeface="MingLiU_HKSCS-ExtB" panose="02020500000000000000" pitchFamily="18" charset="-120"/>
                <a:cs typeface="B Nazanin" panose="00000400000000000000" pitchFamily="2" charset="-78"/>
              </a:rPr>
              <a:t>محصولات جایگزین را فراموش نکنید و با این دید نگاه کنید مشتری چگونه نیاز خود را مرتفع می کند و تمام آپشن‌های مشتری را به عنوان رقبای نزدیک و دور در نظر داشته باشید</a:t>
            </a:r>
            <a:r>
              <a:rPr lang="en-US" dirty="0">
                <a:latin typeface="MingLiU_HKSCS-ExtB" panose="02020500000000000000" pitchFamily="18" charset="-120"/>
                <a:ea typeface="MingLiU_HKSCS-ExtB" panose="02020500000000000000" pitchFamily="18" charset="-120"/>
                <a:cs typeface="B Nazanin" panose="00000400000000000000" pitchFamily="2" charset="-78"/>
              </a:rPr>
              <a:t>.</a:t>
            </a:r>
            <a:endParaRPr lang="fa-IR" dirty="0">
              <a:latin typeface="MingLiU_HKSCS-ExtB" panose="02020500000000000000" pitchFamily="18" charset="-120"/>
              <a:ea typeface="MingLiU_HKSCS-ExtB" panose="02020500000000000000" pitchFamily="18" charset="-120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E0352-F32C-B91E-3D16-11F84ACE704C}"/>
              </a:ext>
            </a:extLst>
          </p:cNvPr>
          <p:cNvSpPr txBox="1"/>
          <p:nvPr/>
        </p:nvSpPr>
        <p:spPr>
          <a:xfrm>
            <a:off x="2286000" y="1532548"/>
            <a:ext cx="4572000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رقبای اصلی شما چه کسانی هستند و چه بخشی از بازار را در اختیار دارند؟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294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00ECE31-BCBE-466F-AE94-C77211A46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8"/>
          <a:stretch/>
        </p:blipFill>
        <p:spPr>
          <a:xfrm>
            <a:off x="128694" y="4024849"/>
            <a:ext cx="616373" cy="9429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2423971-B435-4A70-B282-0F17030DF680}"/>
              </a:ext>
            </a:extLst>
          </p:cNvPr>
          <p:cNvSpPr/>
          <p:nvPr/>
        </p:nvSpPr>
        <p:spPr>
          <a:xfrm>
            <a:off x="1565739" y="663786"/>
            <a:ext cx="6006903" cy="453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70;p12">
            <a:extLst>
              <a:ext uri="{FF2B5EF4-FFF2-40B4-BE49-F238E27FC236}">
                <a16:creationId xmlns:a16="http://schemas.microsoft.com/office/drawing/2014/main" id="{1DA18A44-E3A3-4DE3-876C-9FDD91517F06}"/>
              </a:ext>
            </a:extLst>
          </p:cNvPr>
          <p:cNvSpPr txBox="1">
            <a:spLocks/>
          </p:cNvSpPr>
          <p:nvPr/>
        </p:nvSpPr>
        <p:spPr>
          <a:xfrm>
            <a:off x="410364" y="480127"/>
            <a:ext cx="831765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fa-IR" sz="28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مدل کسب و کار، روش درآمدی</a:t>
            </a:r>
            <a:r>
              <a:rPr lang="en-US" sz="28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و دستاوردها</a:t>
            </a:r>
            <a:endParaRPr lang="fa-IR" sz="2800" dirty="0">
              <a:solidFill>
                <a:schemeClr val="tx1"/>
              </a:solidFill>
              <a:latin typeface="Vazir Black" pitchFamily="2" charset="-78"/>
              <a:cs typeface="Vazir Black" pitchFamily="2" charset="-78"/>
            </a:endParaRPr>
          </a:p>
          <a:p>
            <a:pPr algn="ctr"/>
            <a:endParaRPr lang="fa-IR" sz="2000" dirty="0">
              <a:solidFill>
                <a:schemeClr val="bg1"/>
              </a:solidFill>
              <a:latin typeface="Vazir Black" pitchFamily="2" charset="-78"/>
              <a:cs typeface="Vazir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60C92-385D-C099-4973-F5B09A49A739}"/>
              </a:ext>
            </a:extLst>
          </p:cNvPr>
          <p:cNvSpPr txBox="1"/>
          <p:nvPr/>
        </p:nvSpPr>
        <p:spPr>
          <a:xfrm>
            <a:off x="3054773" y="1301258"/>
            <a:ext cx="4572000" cy="1655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مزایای راه‌حل پیشنهادی شما برای حل مشکل چیست؟</a:t>
            </a:r>
            <a:endParaRPr lang="fa-I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مزیت رقابتی شما در مقابل رقبا چیست؟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چه‌طور پول در می‌آورید؟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ar-S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 قیمت‌گذاری و هزینه‌های اصلی خود را توضیح دهید.</a:t>
            </a:r>
            <a:endParaRPr lang="fa-I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marR="0" lvl="0" indent="-34290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چه دست آورد هایی داشته اید؟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2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4"/>
          <p:cNvGrpSpPr/>
          <p:nvPr/>
        </p:nvGrpSpPr>
        <p:grpSpPr>
          <a:xfrm>
            <a:off x="3338271" y="1184703"/>
            <a:ext cx="2467458" cy="3429286"/>
            <a:chOff x="-6729413" y="-17360900"/>
            <a:chExt cx="26138326" cy="48436250"/>
          </a:xfrm>
        </p:grpSpPr>
        <p:sp>
          <p:nvSpPr>
            <p:cNvPr id="177" name="Google Shape;177;p24"/>
            <p:cNvSpPr/>
            <p:nvPr/>
          </p:nvSpPr>
          <p:spPr>
            <a:xfrm>
              <a:off x="-6729413" y="-9364662"/>
              <a:ext cx="25398299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lnTo>
                    <a:pt x="0" y="0"/>
                  </a:lnTo>
                  <a:lnTo>
                    <a:pt x="11145" y="119999"/>
                  </a:lnTo>
                  <a:lnTo>
                    <a:pt x="120000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276600" y="-17360900"/>
              <a:ext cx="10882200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547" y="0"/>
                  </a:moveTo>
                  <a:lnTo>
                    <a:pt x="0" y="120000"/>
                  </a:lnTo>
                  <a:lnTo>
                    <a:pt x="119999" y="109486"/>
                  </a:lnTo>
                  <a:lnTo>
                    <a:pt x="102547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12576175" y="-17360900"/>
              <a:ext cx="6832500" cy="1046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62193"/>
                  </a:lnTo>
                  <a:lnTo>
                    <a:pt x="107007" y="120000"/>
                  </a:lnTo>
                  <a:lnTo>
                    <a:pt x="27797" y="925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-6729413" y="-9364662"/>
              <a:ext cx="10005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158"/>
                  </a:moveTo>
                  <a:lnTo>
                    <a:pt x="116173" y="119999"/>
                  </a:lnTo>
                  <a:lnTo>
                    <a:pt x="28291" y="119999"/>
                  </a:lnTo>
                  <a:lnTo>
                    <a:pt x="0" y="0"/>
                  </a:lnTo>
                  <a:lnTo>
                    <a:pt x="120000" y="4115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-6729413" y="-17360900"/>
              <a:ext cx="19305601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2195" y="120000"/>
                  </a:lnTo>
                  <a:lnTo>
                    <a:pt x="0" y="108517"/>
                  </a:lnTo>
                  <a:lnTo>
                    <a:pt x="60656" y="80315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12752387" y="-9293225"/>
              <a:ext cx="59166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2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2852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3276600" y="-8518525"/>
              <a:ext cx="41925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84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16084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-6729413" y="-11442700"/>
              <a:ext cx="10005900" cy="2924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29" y="0"/>
                  </a:moveTo>
                  <a:lnTo>
                    <a:pt x="120000" y="120000"/>
                  </a:lnTo>
                  <a:lnTo>
                    <a:pt x="0" y="85276"/>
                  </a:lnTo>
                  <a:lnTo>
                    <a:pt x="117029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4158913" y="-11938000"/>
              <a:ext cx="5250000" cy="504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62966"/>
                  </a:lnTo>
                  <a:lnTo>
                    <a:pt x="103090" y="119999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2957512" y="-8518525"/>
              <a:ext cx="8811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43459" y="0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11728450" y="-6897687"/>
              <a:ext cx="6940500" cy="1564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18188" y="67289"/>
                  </a:lnTo>
                  <a:lnTo>
                    <a:pt x="0" y="120000"/>
                  </a:lnTo>
                  <a:lnTo>
                    <a:pt x="0" y="1297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-4899025" y="-698500"/>
              <a:ext cx="63786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8929" y="119999"/>
                  </a:lnTo>
                  <a:lnTo>
                    <a:pt x="0" y="17748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-4370388" y="-6897687"/>
              <a:ext cx="7327800" cy="619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95797" y="12000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9578975" y="8743950"/>
              <a:ext cx="42639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491" y="0"/>
                  </a:moveTo>
                  <a:lnTo>
                    <a:pt x="120000" y="33491"/>
                  </a:lnTo>
                  <a:lnTo>
                    <a:pt x="0" y="119999"/>
                  </a:lnTo>
                  <a:lnTo>
                    <a:pt x="6049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1728450" y="-6897687"/>
              <a:ext cx="69405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7703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3838575" y="-6897687"/>
              <a:ext cx="78900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193" y="119999"/>
                  </a:moveTo>
                  <a:lnTo>
                    <a:pt x="0" y="0"/>
                  </a:lnTo>
                  <a:lnTo>
                    <a:pt x="55219" y="0"/>
                  </a:lnTo>
                  <a:lnTo>
                    <a:pt x="119999" y="20719"/>
                  </a:lnTo>
                  <a:lnTo>
                    <a:pt x="48193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-1235075" y="-698500"/>
              <a:ext cx="82422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475"/>
                  </a:moveTo>
                  <a:lnTo>
                    <a:pt x="39522" y="0"/>
                  </a:lnTo>
                  <a:lnTo>
                    <a:pt x="0" y="119999"/>
                  </a:lnTo>
                  <a:lnTo>
                    <a:pt x="120000" y="24475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-1235075" y="-5207000"/>
              <a:ext cx="12963600" cy="2212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20000" y="75677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-6305550" y="-6897687"/>
              <a:ext cx="7785000" cy="880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828" y="0"/>
                  </a:moveTo>
                  <a:lnTo>
                    <a:pt x="120000" y="84493"/>
                  </a:lnTo>
                  <a:lnTo>
                    <a:pt x="21680" y="120000"/>
                  </a:lnTo>
                  <a:lnTo>
                    <a:pt x="0" y="0"/>
                  </a:lnTo>
                  <a:lnTo>
                    <a:pt x="29828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11728450" y="-6897687"/>
              <a:ext cx="6940500" cy="877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23131"/>
                  </a:lnTo>
                  <a:lnTo>
                    <a:pt x="118188" y="12000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479550" y="-6897687"/>
              <a:ext cx="55278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5972"/>
                  </a:moveTo>
                  <a:lnTo>
                    <a:pt x="119999" y="119999"/>
                  </a:lnTo>
                  <a:lnTo>
                    <a:pt x="51211" y="0"/>
                  </a:lnTo>
                  <a:lnTo>
                    <a:pt x="32085" y="0"/>
                  </a:lnTo>
                  <a:lnTo>
                    <a:pt x="0" y="7597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-1373188" y="8743950"/>
              <a:ext cx="13101600" cy="13630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1642"/>
                  </a:moveTo>
                  <a:lnTo>
                    <a:pt x="120000" y="0"/>
                  </a:lnTo>
                  <a:lnTo>
                    <a:pt x="40000" y="120000"/>
                  </a:lnTo>
                  <a:lnTo>
                    <a:pt x="0" y="7164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2994025" y="8743950"/>
              <a:ext cx="87345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3243"/>
                  </a:moveTo>
                  <a:lnTo>
                    <a:pt x="90468" y="119999"/>
                  </a:lnTo>
                  <a:lnTo>
                    <a:pt x="120000" y="0"/>
                  </a:lnTo>
                  <a:lnTo>
                    <a:pt x="0" y="73243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11728450" y="1873250"/>
              <a:ext cx="6835800" cy="1310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37120" y="120000"/>
                  </a:lnTo>
                  <a:lnTo>
                    <a:pt x="0" y="62922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3276600" y="-9293225"/>
              <a:ext cx="108822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807"/>
                  </a:moveTo>
                  <a:lnTo>
                    <a:pt x="119999" y="0"/>
                  </a:lnTo>
                  <a:lnTo>
                    <a:pt x="104490" y="120000"/>
                  </a:lnTo>
                  <a:lnTo>
                    <a:pt x="46231" y="120000"/>
                  </a:lnTo>
                  <a:lnTo>
                    <a:pt x="0" y="38807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7469187" y="-6897687"/>
              <a:ext cx="52833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742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96742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24"/>
          <p:cNvSpPr/>
          <p:nvPr/>
        </p:nvSpPr>
        <p:spPr>
          <a:xfrm>
            <a:off x="0" y="1925488"/>
            <a:ext cx="9144000" cy="3214800"/>
          </a:xfrm>
          <a:prstGeom prst="rect">
            <a:avLst/>
          </a:prstGeom>
          <a:solidFill>
            <a:srgbClr val="0091EA">
              <a:alpha val="326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3C63CB7-C4C2-4A1B-980A-5F21552D7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8"/>
          <a:stretch/>
        </p:blipFill>
        <p:spPr>
          <a:xfrm>
            <a:off x="128694" y="4024849"/>
            <a:ext cx="616373" cy="9429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9CE03D4-8E72-447B-B7BB-5343B60E29E1}"/>
              </a:ext>
            </a:extLst>
          </p:cNvPr>
          <p:cNvSpPr/>
          <p:nvPr/>
        </p:nvSpPr>
        <p:spPr>
          <a:xfrm>
            <a:off x="2729652" y="643386"/>
            <a:ext cx="3495040" cy="623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Google Shape;70;p12">
            <a:extLst>
              <a:ext uri="{FF2B5EF4-FFF2-40B4-BE49-F238E27FC236}">
                <a16:creationId xmlns:a16="http://schemas.microsoft.com/office/drawing/2014/main" id="{6E9591BF-8D4C-4897-B141-FF9EE2E0ABDF}"/>
              </a:ext>
            </a:extLst>
          </p:cNvPr>
          <p:cNvSpPr txBox="1">
            <a:spLocks/>
          </p:cNvSpPr>
          <p:nvPr/>
        </p:nvSpPr>
        <p:spPr>
          <a:xfrm>
            <a:off x="1251866" y="361581"/>
            <a:ext cx="64577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36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معرفی تیم و سوابق</a:t>
            </a:r>
            <a:endParaRPr lang="fa-IR" dirty="0">
              <a:solidFill>
                <a:schemeClr val="tx1"/>
              </a:solidFill>
              <a:latin typeface="Vazir Black" pitchFamily="2" charset="-78"/>
              <a:cs typeface="Vazir Black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0BA6AE-8EBC-4AF5-A7A7-98A78D699E6D}"/>
              </a:ext>
            </a:extLst>
          </p:cNvPr>
          <p:cNvSpPr txBox="1"/>
          <p:nvPr/>
        </p:nvSpPr>
        <p:spPr>
          <a:xfrm>
            <a:off x="1563315" y="2056783"/>
            <a:ext cx="5797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fa-IR" sz="1600" dirty="0">
                <a:latin typeface="Vazir Black" pitchFamily="2" charset="-78"/>
                <a:cs typeface="B Nazanin" panose="00000400000000000000" pitchFamily="2" charset="-78"/>
              </a:rPr>
              <a:t>خلاصه‌ای از تجارب و سوابق اعضای تیم را ذکر کنید. عکسی از تیم هم اضافه شود، می تواند کمک کننده باشد. در ضمن تنوع تیم و داشتن تخصص های مکمل،‌ دارای امتیاز است.</a:t>
            </a:r>
            <a:endParaRPr lang="en-IR" sz="1600" dirty="0">
              <a:latin typeface="Vazir Black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478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61F713-EC9D-479B-86CB-86ADBC1FF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18"/>
          <a:stretch/>
        </p:blipFill>
        <p:spPr>
          <a:xfrm>
            <a:off x="128694" y="4024849"/>
            <a:ext cx="616373" cy="9429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BDBD82-70B4-402F-B5B0-1C09BC979C81}"/>
              </a:ext>
            </a:extLst>
          </p:cNvPr>
          <p:cNvSpPr/>
          <p:nvPr/>
        </p:nvSpPr>
        <p:spPr>
          <a:xfrm>
            <a:off x="3366347" y="643786"/>
            <a:ext cx="2431626" cy="6233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Vazir Black" pitchFamily="2" charset="-78"/>
              <a:cs typeface="Vazir Black" pitchFamily="2" charset="-78"/>
            </a:endParaRPr>
          </a:p>
        </p:txBody>
      </p:sp>
      <p:sp>
        <p:nvSpPr>
          <p:cNvPr id="9" name="Google Shape;70;p12">
            <a:extLst>
              <a:ext uri="{FF2B5EF4-FFF2-40B4-BE49-F238E27FC236}">
                <a16:creationId xmlns:a16="http://schemas.microsoft.com/office/drawing/2014/main" id="{3C9DD90F-5F61-43E9-8072-B571F0263149}"/>
              </a:ext>
            </a:extLst>
          </p:cNvPr>
          <p:cNvSpPr txBox="1">
            <a:spLocks/>
          </p:cNvSpPr>
          <p:nvPr/>
        </p:nvSpPr>
        <p:spPr>
          <a:xfrm>
            <a:off x="1343141" y="375561"/>
            <a:ext cx="64577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3600" dirty="0">
                <a:solidFill>
                  <a:schemeClr val="bg1"/>
                </a:solidFill>
                <a:latin typeface="Vazir Black" pitchFamily="2" charset="-78"/>
                <a:cs typeface="Vazir Black" pitchFamily="2" charset="-78"/>
              </a:rPr>
              <a:t>اطلاعات مالی</a:t>
            </a:r>
            <a:endParaRPr lang="fa-IR" dirty="0">
              <a:solidFill>
                <a:schemeClr val="tx1"/>
              </a:solidFill>
              <a:latin typeface="Vazir Black" pitchFamily="2" charset="-78"/>
              <a:cs typeface="Vazir Black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EE702-8AB5-423F-A97D-24FE04039ED4}"/>
              </a:ext>
            </a:extLst>
          </p:cNvPr>
          <p:cNvSpPr txBox="1"/>
          <p:nvPr/>
        </p:nvSpPr>
        <p:spPr>
          <a:xfrm>
            <a:off x="1855115" y="1535361"/>
            <a:ext cx="543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Vazir Black" pitchFamily="2" charset="-78"/>
                <a:cs typeface="B Nazanin" panose="00000400000000000000" pitchFamily="2" charset="-78"/>
              </a:rPr>
              <a:t>خلاصه‌ای از اطلاعات مالی </a:t>
            </a:r>
            <a:r>
              <a:rPr lang="fa-IR" sz="1600" dirty="0">
                <a:solidFill>
                  <a:srgbClr val="FF0000"/>
                </a:solidFill>
                <a:latin typeface="Vazir Black" pitchFamily="2" charset="-78"/>
                <a:cs typeface="B Nazanin" panose="00000400000000000000" pitchFamily="2" charset="-78"/>
              </a:rPr>
              <a:t>گذشته</a:t>
            </a:r>
            <a:r>
              <a:rPr lang="fa-IR" sz="1600" dirty="0">
                <a:latin typeface="Vazir Black" pitchFamily="2" charset="-78"/>
                <a:cs typeface="B Nazanin" panose="00000400000000000000" pitchFamily="2" charset="-78"/>
              </a:rPr>
              <a:t> و </a:t>
            </a:r>
            <a:r>
              <a:rPr lang="fa-IR" sz="1600" dirty="0">
                <a:solidFill>
                  <a:srgbClr val="FF0000"/>
                </a:solidFill>
                <a:latin typeface="Vazir Black" pitchFamily="2" charset="-78"/>
                <a:cs typeface="B Nazanin" panose="00000400000000000000" pitchFamily="2" charset="-78"/>
              </a:rPr>
              <a:t>آینده</a:t>
            </a:r>
            <a:r>
              <a:rPr lang="fa-IR" sz="1600" dirty="0">
                <a:latin typeface="Vazir Black" pitchFamily="2" charset="-78"/>
                <a:cs typeface="B Nazanin" panose="00000400000000000000" pitchFamily="2" charset="-78"/>
              </a:rPr>
              <a:t> را اینجا مطرح کنید. شاخص </a:t>
            </a:r>
            <a:r>
              <a:rPr lang="fa-IR" sz="1600" dirty="0" err="1">
                <a:latin typeface="Vazir Black" pitchFamily="2" charset="-78"/>
                <a:cs typeface="B Nazanin" panose="00000400000000000000" pitchFamily="2" charset="-78"/>
              </a:rPr>
              <a:t>هایی</a:t>
            </a:r>
            <a:r>
              <a:rPr lang="fa-IR" sz="1600" dirty="0">
                <a:latin typeface="Vazir Black" pitchFamily="2" charset="-78"/>
                <a:cs typeface="B Nazanin" panose="00000400000000000000" pitchFamily="2" charset="-78"/>
              </a:rPr>
              <a:t> همچون نرخ بازگشت سرمایه و جدول جریان وجوه نقد و </a:t>
            </a:r>
            <a:r>
              <a:rPr lang="en-US" sz="1600" dirty="0">
                <a:latin typeface="Vazir Black" pitchFamily="2" charset="-78"/>
                <a:cs typeface="B Nazanin" panose="00000400000000000000" pitchFamily="2" charset="-78"/>
              </a:rPr>
              <a:t>NPV</a:t>
            </a:r>
            <a:r>
              <a:rPr lang="fa-IR" sz="1600" dirty="0">
                <a:latin typeface="Vazir Black" pitchFamily="2" charset="-78"/>
                <a:cs typeface="B Nazanin" panose="00000400000000000000" pitchFamily="2" charset="-78"/>
              </a:rPr>
              <a:t> را اینجا مطرح کنید.</a:t>
            </a:r>
            <a:endParaRPr lang="en-IR" sz="1600" dirty="0">
              <a:latin typeface="Vazir Black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073049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417</Words>
  <Application>Microsoft Office PowerPoint</Application>
  <PresentationFormat>On-screen Show (16:9)</PresentationFormat>
  <Paragraphs>43</Paragraphs>
  <Slides>19</Slides>
  <Notes>19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Vazir Black</vt:lpstr>
      <vt:lpstr>Source Sans Pro</vt:lpstr>
      <vt:lpstr>Symbol</vt:lpstr>
      <vt:lpstr>Roboto Slab</vt:lpstr>
      <vt:lpstr>Calibri</vt:lpstr>
      <vt:lpstr>MingLiU_HKSCS-ExtB</vt:lpstr>
      <vt:lpstr>Arial</vt:lpstr>
      <vt:lpstr>Cordelia template</vt:lpstr>
      <vt:lpstr>اسم، لوگو و شعار (در صورت وجود)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Plannet</dc:creator>
  <cp:lastModifiedBy>Sotoodeh Taebi</cp:lastModifiedBy>
  <cp:revision>13</cp:revision>
  <dcterms:modified xsi:type="dcterms:W3CDTF">2023-07-04T09:03:12Z</dcterms:modified>
</cp:coreProperties>
</file>